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9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99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34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254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78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37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71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56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9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57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9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4E57-576F-45FA-8EBA-707755F1CC05}" type="datetimeFigureOut">
              <a:rPr lang="ru-RU" smtClean="0"/>
              <a:pPr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2717E-874F-4173-A437-4195996FA1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5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-dsad1@tularegion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276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9775" y="583096"/>
            <a:ext cx="9448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«Детский сад общеразвивающего вида №1» 301240 Тульская обл., г. Щекино, ул. Пионерская, 50,  телефон (5-22-88 /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5-24-79)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sh-dsad1@tularegion.org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для детей группы раннего возраста</a:t>
            </a:r>
          </a:p>
          <a:p>
            <a:pPr algn="ctr"/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Мамонова Д.А.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62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6348" y="609600"/>
            <a:ext cx="111318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– это комплекс дыхательных упражнений, направленных на укрепление физического здоровья ребенка.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способствует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выработке правильного дыхания, 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простудных заболеваний.</a:t>
            </a:r>
          </a:p>
          <a:p>
            <a:pPr algn="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79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7078" y="834887"/>
            <a:ext cx="11528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проведению дыхательной гимнастики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в пыльном, непроветренном, или сыром помещении;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температура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воздуха должна быть на уровне 18-20 С;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одежда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должна стеснять движений;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сразу после приема пищи;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 ребенком, если у него заболевание органов дыхания в острой стадии.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7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617" y="728869"/>
            <a:ext cx="106812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дыхательной гимнастики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«Вырасти большой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ИП: стоя прямо, ноги вместе. Поднять руки вверх, хорошо потянуться, подняться на носки – вдох, опустить руки вниз, опуститься на всю ступню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выдохе произнести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«у-х-х-х!»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15" r="-1" b="23857"/>
          <a:stretch/>
        </p:blipFill>
        <p:spPr>
          <a:xfrm>
            <a:off x="6897757" y="3127416"/>
            <a:ext cx="4134678" cy="2875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3" t="5389" r="4790" b="12376"/>
          <a:stretch/>
        </p:blipFill>
        <p:spPr>
          <a:xfrm>
            <a:off x="2001014" y="2637084"/>
            <a:ext cx="4094986" cy="29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21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96349"/>
            <a:ext cx="111980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«Вертушка»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  <a:p>
            <a:pPr algn="ctr"/>
            <a:r>
              <a:rPr lang="ru-RU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вертушка Скучать нам не дает. Веселая вертушка Гулять меня </a:t>
            </a:r>
            <a:r>
              <a:rPr lang="ru-RU" sz="2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носом вдохнули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вдохнуть носом, губы сложить трубочкой и  подуть на вертушку.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66" t="1992" r="5684"/>
          <a:stretch/>
        </p:blipFill>
        <p:spPr>
          <a:xfrm>
            <a:off x="795131" y="2926961"/>
            <a:ext cx="4929808" cy="297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24" t="-1201" r="3415" b="-325"/>
          <a:stretch/>
        </p:blipFill>
        <p:spPr>
          <a:xfrm>
            <a:off x="6334539" y="2926961"/>
            <a:ext cx="5300011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87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6191" y="463826"/>
            <a:ext cx="9770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«Музыкальные дудочки»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Заиграла дудочка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поутру.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Пастушок выводит: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«Ту-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ру-ру-ру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коровки в лад ему</a:t>
            </a:r>
          </a:p>
          <a:p>
            <a:pPr algn="ctr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Затянули песенку: «Му-му-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му-му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упражнения: глубокий вдох. Просит ребенка как можно громче подуть в дудочку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6" r="3975" b="24914"/>
          <a:stretch/>
        </p:blipFill>
        <p:spPr>
          <a:xfrm>
            <a:off x="2139543" y="3278758"/>
            <a:ext cx="2008387" cy="3212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8614" y="3278757"/>
            <a:ext cx="1927480" cy="3212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302285" y="3278757"/>
            <a:ext cx="1748631" cy="31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59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7739" y="728871"/>
            <a:ext cx="8799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«Конфетти»</a:t>
            </a:r>
          </a:p>
          <a:p>
            <a:pPr algn="just"/>
            <a:r>
              <a:rPr lang="ru-RU" sz="24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длительного, плавного выдоха, активизация мышц губ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стать ветерком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дуть с ладошки конфетти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851" y="2510521"/>
            <a:ext cx="5586345" cy="3095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015" y="3212886"/>
            <a:ext cx="5168445" cy="30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736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042474" y="697925"/>
            <a:ext cx="106414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«Буря в стакане»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стакан, наполовину наполненный водой, опустить трубочку для коктейля. Предложите детям подуть в трубочку. Если сильно дуть, то получится «буря»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923" y="2928731"/>
            <a:ext cx="5416373" cy="2637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09"/>
          <a:stretch/>
        </p:blipFill>
        <p:spPr>
          <a:xfrm>
            <a:off x="7280324" y="3385724"/>
            <a:ext cx="4403647" cy="298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502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292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Юна Загудева</dc:creator>
  <cp:lastModifiedBy>Наталья</cp:lastModifiedBy>
  <cp:revision>14</cp:revision>
  <dcterms:created xsi:type="dcterms:W3CDTF">2023-04-27T08:33:37Z</dcterms:created>
  <dcterms:modified xsi:type="dcterms:W3CDTF">2024-02-20T09:02:52Z</dcterms:modified>
</cp:coreProperties>
</file>