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0" r:id="rId6"/>
    <p:sldId id="264" r:id="rId7"/>
    <p:sldId id="265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2E72-54E4-4526-8E55-7F2AE1AE8D7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4786322"/>
            <a:ext cx="392909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               МДОУ «Детский сад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№1»                                                   Паламарчук Алевтина Владимировна</a:t>
            </a:r>
          </a:p>
          <a:p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Презентация _«Развитие мелкой моторики у детей младшего дошкольного возраста»__files\slid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Pictures\Презентация _«Развитие мелкой моторики у детей младшего дошкольного возраста»__files\slid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78581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 – стенд по развитию мелкой моторики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0208_153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421484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20208_153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857232"/>
            <a:ext cx="3463914" cy="562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78581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тенд-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 « Небо, суша и подводный мир».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208_15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7643866" cy="567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20209_10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913262"/>
            <a:ext cx="3969375" cy="415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78581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«Разноцветные крышки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                             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 Ёжик вышел погулять» с прищепками.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20209_09584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4422"/>
            <a:ext cx="421484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20208_152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385765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78581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нуровки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темы любимых сказок и мультфильмов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208_15303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10" y="857232"/>
            <a:ext cx="371477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</cp:revision>
  <dcterms:created xsi:type="dcterms:W3CDTF">2022-02-11T11:37:40Z</dcterms:created>
  <dcterms:modified xsi:type="dcterms:W3CDTF">2022-02-14T12:02:10Z</dcterms:modified>
</cp:coreProperties>
</file>