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65" r:id="rId4"/>
    <p:sldId id="259" r:id="rId5"/>
    <p:sldId id="273" r:id="rId6"/>
    <p:sldId id="274" r:id="rId7"/>
    <p:sldId id="261" r:id="rId8"/>
    <p:sldId id="262" r:id="rId9"/>
    <p:sldId id="263" r:id="rId10"/>
    <p:sldId id="264" r:id="rId11"/>
    <p:sldId id="269" r:id="rId12"/>
    <p:sldId id="270" r:id="rId13"/>
    <p:sldId id="271" r:id="rId14"/>
    <p:sldId id="272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923FF-050A-425A-9BD3-F7BF20051849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2ED53-4627-43D0-9859-C93F298E53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5173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ED53-4627-43D0-9859-C93F298E537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13FD-A712-4A78-8B80-B47912A843E5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5D08-84E3-4B54-80B7-0F76107E1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13FD-A712-4A78-8B80-B47912A843E5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5D08-84E3-4B54-80B7-0F76107E1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13FD-A712-4A78-8B80-B47912A843E5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5D08-84E3-4B54-80B7-0F76107E1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13FD-A712-4A78-8B80-B47912A843E5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5D08-84E3-4B54-80B7-0F76107E1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13FD-A712-4A78-8B80-B47912A843E5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5D08-84E3-4B54-80B7-0F76107E1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13FD-A712-4A78-8B80-B47912A843E5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5D08-84E3-4B54-80B7-0F76107E1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13FD-A712-4A78-8B80-B47912A843E5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5D08-84E3-4B54-80B7-0F76107E1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13FD-A712-4A78-8B80-B47912A843E5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5D08-84E3-4B54-80B7-0F76107E1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13FD-A712-4A78-8B80-B47912A843E5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5D08-84E3-4B54-80B7-0F76107E1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13FD-A712-4A78-8B80-B47912A843E5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5D08-84E3-4B54-80B7-0F76107E1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13FD-A712-4A78-8B80-B47912A843E5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895D08-84E3-4B54-80B7-0F76107E1A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0113FD-A712-4A78-8B80-B47912A843E5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895D08-84E3-4B54-80B7-0F76107E1A0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6;&#1086;&#1076;&#1080;&#1090;&#1077;&#1083;&#1100;&#1089;&#1082;&#1086;&#1077;%20&#1089;&#1086;&#1073;&#1088;&#1072;&#1085;&#1080;&#1077;%20&#1084;&#1072;&#1088;&#1090;\&#1058;&#1088;&#1080;%20&#1086;&#1088;&#1077;&#1096;&#1082;&#1072;%20&#1076;&#1083;&#1103;%20&#1047;&#1086;&#1083;&#1091;&#1096;&#1082;&#1080;%20(mp3ostrov.com).mp3" TargetMode="Externa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Развитие речи младших дошкольников.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629356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Подготовила:</a:t>
            </a:r>
          </a:p>
          <a:p>
            <a:r>
              <a:rPr lang="ru-RU" dirty="0" smtClean="0"/>
              <a:t> воспитатель </a:t>
            </a:r>
            <a:endParaRPr lang="ru-RU" dirty="0" smtClean="0"/>
          </a:p>
          <a:p>
            <a:r>
              <a:rPr lang="ru-RU" dirty="0" smtClean="0"/>
              <a:t>Паламарчук  </a:t>
            </a:r>
            <a:r>
              <a:rPr lang="ru-RU" dirty="0" smtClean="0"/>
              <a:t>А.В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1 </a:t>
            </a:r>
            <a:r>
              <a:rPr lang="ru-RU" smtClean="0"/>
              <a:t>квалификационная категория</a:t>
            </a:r>
            <a:endParaRPr lang="ru-R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305800" cy="93610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«Сыпучие игры»</a:t>
            </a:r>
            <a:endParaRPr lang="ru-RU" sz="4400" b="1" dirty="0"/>
          </a:p>
        </p:txBody>
      </p:sp>
      <p:pic>
        <p:nvPicPr>
          <p:cNvPr id="3" name="Рисунок 2" descr="мелкая моторика пальцев рук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3816424" cy="36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мелкая моторика пальцев рук 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988840"/>
            <a:ext cx="4248472" cy="36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92471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Игры с различными предметами</a:t>
            </a:r>
            <a:endParaRPr lang="ru-RU" sz="4400" b="1" dirty="0"/>
          </a:p>
        </p:txBody>
      </p:sp>
      <p:pic>
        <p:nvPicPr>
          <p:cNvPr id="4" name="Рисунок 3" descr="мелкая моторика пальцев рук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708920"/>
            <a:ext cx="3528392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мелкая моторика пальцев рук 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708920"/>
            <a:ext cx="3600400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0687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Игры с мозаикой и конструктором</a:t>
            </a:r>
            <a:endParaRPr lang="ru-RU" sz="4400" b="1" dirty="0"/>
          </a:p>
        </p:txBody>
      </p:sp>
      <p:pic>
        <p:nvPicPr>
          <p:cNvPr id="3" name="Рисунок 2" descr="мелкая моторика пальцев рук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348880"/>
            <a:ext cx="3672408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мелкая моторика пальцев рук 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204864"/>
            <a:ext cx="3816424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92471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«Сухой бассейн»</a:t>
            </a:r>
            <a:endParaRPr lang="ru-RU" sz="4400" b="1" dirty="0"/>
          </a:p>
        </p:txBody>
      </p:sp>
      <p:pic>
        <p:nvPicPr>
          <p:cNvPr id="1026" name="Picture 2" descr="C:\Users\ASUS\Desktop\igri-s-krupam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4525184" cy="3888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C:\Users\ASUS\Desktop\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916832"/>
            <a:ext cx="3720412" cy="3888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79621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4.Чтение художественной литературы</a:t>
            </a:r>
            <a:br>
              <a:rPr lang="ru-RU" sz="2800" b="1" dirty="0" smtClean="0"/>
            </a:br>
            <a:r>
              <a:rPr lang="ru-RU" sz="2800" b="1" dirty="0" smtClean="0"/>
              <a:t>5. Сюжетно-ролевые игры</a:t>
            </a:r>
            <a:br>
              <a:rPr lang="ru-RU" sz="2800" b="1" dirty="0" smtClean="0"/>
            </a:br>
            <a:r>
              <a:rPr lang="ru-RU" sz="2800" b="1" dirty="0" smtClean="0"/>
              <a:t>6. Игры драматизации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3" name="Рисунок 2" descr="мелкая моторика пальцев рук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76872"/>
            <a:ext cx="4284345" cy="28346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0" name="Picture 2" descr="C:\Users\ASUS\Desktop\Free-chtenie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5" y="2132856"/>
            <a:ext cx="4147661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1" name="Picture 3" descr="C:\Users\ASUS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581128"/>
            <a:ext cx="3096344" cy="20024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04088"/>
            <a:ext cx="8120090" cy="615391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Советы учителя-логопеда</a:t>
            </a:r>
            <a:r>
              <a:rPr lang="ru-RU" sz="2700" dirty="0" smtClean="0"/>
              <a:t>: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-Речь взрослых должна быть четкой, неторопливой, грамматически и фонетически правильно оформленной.</a:t>
            </a:r>
            <a:br>
              <a:rPr lang="ru-RU" sz="2700" dirty="0" smtClean="0"/>
            </a:br>
            <a:r>
              <a:rPr lang="ru-RU" sz="2700" dirty="0" smtClean="0"/>
              <a:t>-Обращайте внимание детей на то, как они согласовывают слова в предложении, поправляйте ребенка.</a:t>
            </a:r>
            <a:br>
              <a:rPr lang="ru-RU" sz="2700" dirty="0" smtClean="0"/>
            </a:br>
            <a:r>
              <a:rPr lang="ru-RU" sz="2700" dirty="0" smtClean="0"/>
              <a:t>-Упражняйте ребенка в согласовании имен существительных с разными частями речи.</a:t>
            </a:r>
            <a:br>
              <a:rPr lang="ru-RU" sz="2700" dirty="0" smtClean="0"/>
            </a:br>
            <a:r>
              <a:rPr lang="ru-RU" sz="2700" dirty="0" smtClean="0"/>
              <a:t>-Используйте игру: «Чего не стало?».</a:t>
            </a:r>
            <a:br>
              <a:rPr lang="ru-RU" sz="2700" dirty="0" smtClean="0"/>
            </a:br>
            <a:r>
              <a:rPr lang="ru-RU" sz="2700" dirty="0" smtClean="0"/>
              <a:t>-Используйте игру: «Где игрушка?» (использование предлогов в предложении).</a:t>
            </a:r>
            <a:br>
              <a:rPr lang="ru-RU" sz="2700" dirty="0" smtClean="0"/>
            </a:br>
            <a:r>
              <a:rPr lang="ru-RU" sz="2700" dirty="0" smtClean="0"/>
              <a:t>-Учите ребенка самостоятельно описывать игрушку.</a:t>
            </a:r>
            <a:br>
              <a:rPr lang="ru-RU" sz="2700" dirty="0" smtClean="0"/>
            </a:br>
            <a:r>
              <a:rPr lang="ru-RU" sz="2700" dirty="0" smtClean="0"/>
              <a:t>-Учите детей сравнивать предметы между собой.</a:t>
            </a:r>
            <a:br>
              <a:rPr lang="ru-RU" sz="2700" dirty="0" smtClean="0"/>
            </a:br>
            <a:r>
              <a:rPr lang="ru-RU" sz="2700" dirty="0" smtClean="0"/>
              <a:t>Учите подбирать слова к определенным глаголом.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Три орешка для Золушки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12360" y="587727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964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867656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Спасибо за внимание.</a:t>
            </a:r>
            <a:endParaRPr lang="ru-RU" sz="6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7208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pic>
        <p:nvPicPr>
          <p:cNvPr id="4" name="Picture 4" descr="C:\Users\ASUS\Desktop\0b32568cdf2919ddc685364ad37d717a.jpg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8860" y="2714620"/>
            <a:ext cx="3850032" cy="3357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15380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Совсем немного науки.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>Речь-форма общения. В дошкольном возрасте она развивается по двум взаимосвязанным направлениям:</a:t>
            </a:r>
            <a:br>
              <a:rPr lang="ru-RU" sz="2800" dirty="0" smtClean="0"/>
            </a:br>
            <a:r>
              <a:rPr lang="ru-RU" sz="2800" dirty="0" smtClean="0"/>
              <a:t>-речь ребенка совершенствуется в процессе общения со взрослыми и сверстниками;</a:t>
            </a:r>
            <a:br>
              <a:rPr lang="ru-RU" sz="2800" dirty="0" smtClean="0"/>
            </a:br>
            <a:r>
              <a:rPr lang="ru-RU" sz="2800" dirty="0" smtClean="0"/>
              <a:t>-речь становится основой перестройки мыслительных процессов и превращается в орудие мышления.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43942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Факторы успешного речевого развития ребенка:</a:t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1.Эмоциональное общение родителей с ребенком с </a:t>
            </a:r>
            <a:r>
              <a:rPr lang="ru-RU" sz="2800" smtClean="0"/>
              <a:t>момента рождения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2.Общение ребенка с </a:t>
            </a:r>
            <a:r>
              <a:rPr lang="ru-RU" sz="2800" smtClean="0"/>
              <a:t>другими детьми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3.Речь взрослого – образец </a:t>
            </a:r>
            <a:r>
              <a:rPr lang="ru-RU" sz="2800" smtClean="0"/>
              <a:t>для подражания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4.Развитие мелкой </a:t>
            </a:r>
            <a:r>
              <a:rPr lang="ru-RU" sz="2800" smtClean="0"/>
              <a:t>моторики рук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5.Чтение детской </a:t>
            </a:r>
            <a:r>
              <a:rPr lang="ru-RU" sz="2800" smtClean="0"/>
              <a:t>художественной литературы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6.Игры с ребенком взрослых и друзей</a:t>
            </a:r>
            <a:endParaRPr lang="ru-RU" sz="28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165072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/>
              <a:t>Задачи развития речи:</a:t>
            </a:r>
            <a:br>
              <a:rPr lang="ru-RU" sz="2800" b="1" dirty="0" smtClean="0"/>
            </a:br>
            <a:r>
              <a:rPr lang="ru-RU" sz="2800" dirty="0" smtClean="0"/>
              <a:t>1</a:t>
            </a:r>
            <a:r>
              <a:rPr lang="ru-RU" sz="2800" b="1" dirty="0" smtClean="0"/>
              <a:t>.</a:t>
            </a:r>
            <a:r>
              <a:rPr lang="ru-RU" sz="2800" dirty="0" smtClean="0"/>
              <a:t>Формирование звуковой культуры речи.</a:t>
            </a:r>
            <a:br>
              <a:rPr lang="ru-RU" sz="2800" dirty="0" smtClean="0"/>
            </a:br>
            <a:r>
              <a:rPr lang="ru-RU" sz="2800" dirty="0" smtClean="0"/>
              <a:t>2.Обогащение словарного запаса.</a:t>
            </a:r>
            <a:br>
              <a:rPr lang="ru-RU" sz="2800" dirty="0" smtClean="0"/>
            </a:br>
            <a:r>
              <a:rPr lang="ru-RU" sz="2800" dirty="0" smtClean="0"/>
              <a:t>3.Формирование грамматического строя речи.</a:t>
            </a:r>
            <a:br>
              <a:rPr lang="ru-RU" sz="2800" dirty="0" smtClean="0"/>
            </a:br>
            <a:r>
              <a:rPr lang="ru-RU" sz="2800" dirty="0" smtClean="0"/>
              <a:t>4.Обучение рассказыванию, связной речи.</a:t>
            </a:r>
            <a:br>
              <a:rPr lang="ru-RU" sz="2800" dirty="0" smtClean="0"/>
            </a:br>
            <a:r>
              <a:rPr lang="ru-RU" sz="2800" dirty="0" smtClean="0"/>
              <a:t>5.Развитие выразительности речи.</a:t>
            </a:r>
            <a:br>
              <a:rPr lang="ru-RU" sz="2800" dirty="0" smtClean="0"/>
            </a:br>
            <a:endParaRPr lang="ru-RU" sz="28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829576" cy="5439556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>Анализ речи детей группы.</a:t>
            </a:r>
            <a:br>
              <a:rPr lang="ru-RU" sz="4800" b="1" dirty="0" smtClean="0"/>
            </a:br>
            <a:r>
              <a:rPr lang="ru-RU" sz="48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smtClean="0">
                <a:solidFill>
                  <a:schemeClr val="tx1"/>
                </a:solidFill>
              </a:rPr>
              <a:t>Методика1: 8 детей средний уровень развития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                        2 ребенка высокий уровень развития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                        2 ребенка низкий уровень развития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Методика2: 0 детей высокий уровень развития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                        7 детей средний уровень развития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                        5 детей низкий уровень развития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 Методика3: 7 детей высокий уровень развития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                         5 детей средний уровень развития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                         детей с низким уровнем  развития нет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Методика4:  9 детей высокий уровень развития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                         3 ребенка средний уровень развития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                         детей с низким уровнем развития нет </a:t>
            </a:r>
            <a:endParaRPr lang="ru-RU" sz="27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7829576" cy="2000264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Видео беседа</a:t>
            </a:r>
            <a:endParaRPr lang="ru-RU" sz="66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Что способствует развитию речи детей.</a:t>
            </a:r>
            <a:br>
              <a:rPr lang="ru-RU" sz="3600" b="1" dirty="0" smtClean="0"/>
            </a:br>
            <a:r>
              <a:rPr lang="ru-RU" sz="3600" dirty="0" smtClean="0"/>
              <a:t>Гимнастика для язычка.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1026" name="Picture 2" descr="F:\Фото к род.собр\0fd2927da8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428736"/>
            <a:ext cx="5643601" cy="471600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Пальчиковые гимнастики</a:t>
            </a:r>
            <a:br>
              <a:rPr lang="ru-RU" sz="4400" dirty="0" smtClean="0"/>
            </a:br>
            <a:endParaRPr lang="ru-RU" sz="4400" dirty="0"/>
          </a:p>
        </p:txBody>
      </p:sp>
      <p:pic>
        <p:nvPicPr>
          <p:cNvPr id="2050" name="Picture 2" descr="F:\Фото к род.собр\2304_00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40768"/>
            <a:ext cx="7134178" cy="47149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305800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Массаж ладоней и пальцев рук.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F:\Фото к род.собр\1278390_html_77ae44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1" y="1149238"/>
            <a:ext cx="6786610" cy="492136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214</TotalTime>
  <Words>78</Words>
  <Application>Microsoft Office PowerPoint</Application>
  <PresentationFormat>Экран (4:3)</PresentationFormat>
  <Paragraphs>21</Paragraphs>
  <Slides>16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Развитие речи младших дошкольников.</vt:lpstr>
      <vt:lpstr>Совсем немного науки.  Речь-форма общения. В дошкольном возрасте она развивается по двум взаимосвязанным направлениям: -речь ребенка совершенствуется в процессе общения со взрослыми и сверстниками; -речь становится основой перестройки мыслительных процессов и превращается в орудие мышления.  </vt:lpstr>
      <vt:lpstr>Факторы успешного речевого развития ребенка:  1.Эмоциональное общение родителей с ребенком с момента рождения 2.Общение ребенка с другими детьми 3.Речь взрослого – образец для подражания 4.Развитие мелкой моторики рук 5.Чтение детской художественной литературы 6.Игры с ребенком взрослых и друзей</vt:lpstr>
      <vt:lpstr>Задачи развития речи: 1.Формирование звуковой культуры речи. 2.Обогащение словарного запаса. 3.Формирование грамматического строя речи. 4.Обучение рассказыванию, связной речи. 5.Развитие выразительности речи. </vt:lpstr>
      <vt:lpstr>Анализ речи детей группы.  Методика1: 8 детей средний уровень развития                         2 ребенка высокий уровень развития                         2 ребенка низкий уровень развития Методика2: 0 детей высокий уровень развития                         7 детей средний уровень развития                         5 детей низкий уровень развития  Методика3: 7 детей высокий уровень развития                          5 детей средний уровень развития                          детей с низким уровнем  развития нет Методика4:  9 детей высокий уровень развития                          3 ребенка средний уровень развития                          детей с низким уровнем развития нет </vt:lpstr>
      <vt:lpstr>Видео беседа</vt:lpstr>
      <vt:lpstr>Что способствует развитию речи детей. Гимнастика для язычка. </vt:lpstr>
      <vt:lpstr>Пальчиковые гимнастики </vt:lpstr>
      <vt:lpstr>Массаж ладоней и пальцев рук.  </vt:lpstr>
      <vt:lpstr>«Сыпучие игры»</vt:lpstr>
      <vt:lpstr>Игры с различными предметами</vt:lpstr>
      <vt:lpstr>Игры с мозаикой и конструктором</vt:lpstr>
      <vt:lpstr>«Сухой бассейн»</vt:lpstr>
      <vt:lpstr>4.Чтение художественной литературы 5. Сюжетно-ролевые игры 6. Игры драматизации </vt:lpstr>
      <vt:lpstr>Советы учителя-логопеда:  -Речь взрослых должна быть четкой, неторопливой, грамматически и фонетически правильно оформленной. -Обращайте внимание детей на то, как они согласовывают слова в предложении, поправляйте ребенка. -Упражняйте ребенка в согласовании имен существительных с разными частями речи. -Используйте игру: «Чего не стало?». -Используйте игру: «Где игрушка?» (использование предлогов в предложении). -Учите ребенка самостоятельно описывать игрушку. -Учите детей сравнивать предметы между собой. Учите подбирать слова к определенным глаголом.   </vt:lpstr>
      <vt:lpstr>Спасибо за внимание.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речи младших дошкольников.</dc:title>
  <dc:creator>Grey Wolf</dc:creator>
  <cp:lastModifiedBy>Наталья</cp:lastModifiedBy>
  <cp:revision>35</cp:revision>
  <dcterms:created xsi:type="dcterms:W3CDTF">2004-07-28T22:30:42Z</dcterms:created>
  <dcterms:modified xsi:type="dcterms:W3CDTF">2023-01-20T09:11:40Z</dcterms:modified>
</cp:coreProperties>
</file>