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A1976-1F0B-4627-97D4-FB02A4A0631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4D13B-E9B7-4449-8D7E-BD0B13B9D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Downloads\WhatsApp%20Video%202022-11-02%20at%2007.24.58%20(1).mp4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1052;&#1059;&#1047;&#1067;&#1050;&#1040;&#1051;&#1068;&#1053;&#1040;&#1071;%20&#1042;&#1048;&#1050;&#1058;&#1054;&#1056;&#1048;&#1053;&#1040;\HDV_0524%20&#8212;%20&#1082;&#1086;&#1087;&#1080;&#1103;.MP4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689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«Детский сад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общеразвивающего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вида №1»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301240 Тульская обл.,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Щёкинский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р-он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г. Щекино, ул. Пионерская, 50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(8-48751) 5-22-88 / 5-24-79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sh-dsad1@tularegion.org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714489"/>
            <a:ext cx="9144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Презентация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на тему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2060"/>
                </a:solidFill>
              </a:rPr>
              <a:t>"</a:t>
            </a:r>
            <a:r>
              <a:rPr lang="ru-RU" i="1" dirty="0" smtClean="0">
                <a:solidFill>
                  <a:srgbClr val="002060"/>
                </a:solidFill>
              </a:rPr>
              <a:t>Радостное познание в совместном творчестве - </a:t>
            </a:r>
            <a:r>
              <a:rPr lang="ru-RU" i="1" dirty="0" smtClean="0">
                <a:solidFill>
                  <a:srgbClr val="002060"/>
                </a:solidFill>
              </a:rPr>
              <a:t>                                                                                           условие </a:t>
            </a:r>
            <a:r>
              <a:rPr lang="ru-RU" i="1" dirty="0" smtClean="0">
                <a:solidFill>
                  <a:srgbClr val="002060"/>
                </a:solidFill>
              </a:rPr>
              <a:t>успешного развития ребенка"  </a:t>
            </a:r>
            <a:endParaRPr lang="ru-RU" dirty="0" smtClean="0">
              <a:solidFill>
                <a:srgbClr val="002060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aseline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Паламарчук А.В.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Щекино </a:t>
            </a:r>
            <a:r>
              <a:rPr lang="ru-RU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WhatsApp Video 2022-11-02 at 07.24.58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4480" y="1285860"/>
            <a:ext cx="5429288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86000" y="50004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творчество с папой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HDV_0524 — копи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0100" y="785794"/>
            <a:ext cx="6572296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86000" y="14285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 творчество 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развлечениях 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0181123_161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5514" y="1473256"/>
            <a:ext cx="4588102" cy="321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81123_163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61445" y="1582101"/>
            <a:ext cx="4515708" cy="378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42976" y="142853"/>
            <a:ext cx="5715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совместных праздников в группе</a:t>
            </a:r>
            <a:endParaRPr lang="ru-RU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 rot="10800000" flipV="1">
            <a:off x="1285852" y="709839"/>
            <a:ext cx="671517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Совместное творчество детей и родителей формирует хорошие доверительные отношения между ними, оказывает положительное влияние на развитие ребенка и приучает его сотрудничать. Творческий процесс стимулирует всестороннее развитие ребёнка.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Совершенствуются моторные навыки, формируется воображение, раскрывается творческий потенциал. Помимо этого совместная творческая деятельность – интересное и увлекательное времяпровождение. Совместное творчество восполняет недостаток родительского внимания, ведь родители обычно весь день проводят на работе, оно снимает давление авторитета родителей, позволяет ребёнку выразить себя, ощутить свою значимость.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13587049_89-p-fon-dlya-prezentatsii-dlya-roditelei-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4414" y="1214422"/>
            <a:ext cx="64294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подрастающего поколения в современном обществе является предметом особой заботы. В законе РФ «Об образовании в РФ» ст.44, п.1 определяется, что «Родители (законные представители) несовершеннолетних обучающихся имеют преимущественное право на обучение и воспитание детей перед всеми другими лицами. Они обязаны заложить основы физического, нравственного и интеллектуального развития личности ребенка». Ст.44 п.2 Органы государственной власти и органы местного самоуправления, образовательные организации оказывают помощь родителям (законным представителям) несовершеннолетних обучающихся в воспитании детей, охране и укреплении их физического и психического здоровья, развитии индивидуальных способностей и необходимой коррекции нарушений их развития. 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3587049_89-p-fon-dlya-prezentatsii-dlya-roditelei-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00560" y="9215478"/>
            <a:ext cx="29998353" cy="1293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WhatsApp Image 2022-11-02 at 13.13.07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571480"/>
            <a:ext cx="8572560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57290" y="142852"/>
            <a:ext cx="6143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творчество на тему: «Дикие птицы»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WhatsApp Image 2022-11-02 at 13.13.07 (3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71480"/>
            <a:ext cx="8572560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3042" y="214290"/>
            <a:ext cx="578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творчество на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тему: «Наш участок»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WhatsApp Image 2022-11-02 at 13.13.0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28604"/>
            <a:ext cx="8786874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8728" y="214291"/>
            <a:ext cx="5429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Выставка рисунков «Рождественский Ангел»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WhatsApp Image 2022-11-02 at 13.13.0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642918"/>
            <a:ext cx="8929718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WhatsApp Image 2022-11-02 at 13.12.4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28604"/>
            <a:ext cx="8358246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85852" y="214291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совместного творчества по вышивке бисером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WhatsApp Image 2022-11-02 at 13.13.08 (1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714356"/>
            <a:ext cx="4000528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WhatsApp Image 2022-11-02 at 13.13.07 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571480"/>
            <a:ext cx="8643998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57290" y="142853"/>
            <a:ext cx="5500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Совместное творчество по изготовлению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7049_89-p-fon-dlya-prezentatsii-dlya-roditelei-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-20221031-WA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4620"/>
            <a:ext cx="457203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21031-WA0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357298"/>
            <a:ext cx="450056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28662" y="142852"/>
            <a:ext cx="6357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 творчество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работе с раскрасками</a:t>
            </a:r>
            <a:endParaRPr lang="ru-RU" sz="20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222</Words>
  <PresentationFormat>Экран (4:3)</PresentationFormat>
  <Paragraphs>33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 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15</cp:revision>
  <dcterms:created xsi:type="dcterms:W3CDTF">2022-10-17T07:50:41Z</dcterms:created>
  <dcterms:modified xsi:type="dcterms:W3CDTF">2022-11-06T13:26:02Z</dcterms:modified>
</cp:coreProperties>
</file>