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2" autoAdjust="0"/>
  </p:normalViewPr>
  <p:slideViewPr>
    <p:cSldViewPr>
      <p:cViewPr varScale="1">
        <p:scale>
          <a:sx n="83" d="100"/>
          <a:sy n="83" d="100"/>
        </p:scale>
        <p:origin x="-13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D5F3-D2D4-4F1F-A505-D47427463328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927EE-3CBD-491E-A617-0ECAAA6E5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32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927EE-3CBD-491E-A617-0ECAAA6E51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9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чт 29.09.22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877" y="-30635"/>
            <a:ext cx="9179877" cy="6888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882" y="1412776"/>
            <a:ext cx="7117180" cy="1398017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Презентация проекта 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«Наш огород»</a:t>
            </a:r>
            <a:r>
              <a:rPr lang="ru-RU" dirty="0" smtClean="0">
                <a:latin typeface="Arial Black" panose="020B0A04020102020204" pitchFamily="34" charset="0"/>
              </a:rPr>
              <a:t/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dirty="0" smtClean="0">
                <a:latin typeface="Arial Black" panose="020B0A04020102020204" pitchFamily="34" charset="0"/>
              </a:rPr>
              <a:t>в средней группе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3822136" cy="1705744"/>
          </a:xfrm>
        </p:spPr>
        <p:txBody>
          <a:bodyPr>
            <a:normAutofit/>
          </a:bodyPr>
          <a:lstStyle/>
          <a:p>
            <a:r>
              <a:rPr lang="ru-RU" b="1" dirty="0" smtClean="0"/>
              <a:t>Выполнила:</a:t>
            </a:r>
          </a:p>
          <a:p>
            <a:r>
              <a:rPr lang="ru-RU" b="1" dirty="0" smtClean="0"/>
              <a:t>Красикова Е.А.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92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4226022" cy="31695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93566" y="69269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Пойдем с тобою в огород.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Не мало там у нас забот!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Польем лучок из лейки,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И сядем на скамейки!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18"/>
          <a:stretch/>
        </p:blipFill>
        <p:spPr>
          <a:xfrm rot="5400000">
            <a:off x="333240" y="-37097"/>
            <a:ext cx="3797000" cy="4104457"/>
          </a:xfrm>
        </p:spPr>
      </p:pic>
    </p:spTree>
    <p:extLst>
      <p:ext uri="{BB962C8B-B14F-4D97-AF65-F5344CB8AC3E}">
        <p14:creationId xmlns:p14="http://schemas.microsoft.com/office/powerpoint/2010/main" val="23196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48681"/>
            <a:ext cx="3564308" cy="2088231"/>
          </a:xfrm>
        </p:spPr>
        <p:txBody>
          <a:bodyPr/>
          <a:lstStyle/>
          <a:p>
            <a:pPr lvl="0" algn="ctr" defTabSz="914400" fontAlgn="base">
              <a:spcAft>
                <a:spcPct val="0"/>
              </a:spcAft>
            </a:pP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"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У ворот шумит народ.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Где тут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наш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огород?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Говорят, что там растет.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Помидорчиков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рассада.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огурчик </a:t>
            </a:r>
            <a:r>
              <a:rPr lang="ru-RU" sz="1800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и лучок.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Смотрят все на огород,</a:t>
            </a:r>
            <a: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</a:br>
            <a:r>
              <a:rPr lang="ru-RU" sz="1800" dirty="0">
                <a:solidFill>
                  <a:srgbClr val="C00000"/>
                </a:solidFill>
                <a:latin typeface="+mn-lt"/>
                <a:ea typeface="Times New Roman" pitchFamily="18" charset="0"/>
                <a:cs typeface="Arial" pitchFamily="34" charset="0"/>
              </a:rPr>
              <a:t>И уходят открыв рот"</a:t>
            </a:r>
            <a:r>
              <a:rPr lang="ru-RU" sz="18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alibri"/>
                <a:ea typeface="+mn-ea"/>
                <a:cs typeface="Arial" pitchFamily="34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3" descr="54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869160"/>
            <a:ext cx="1152128" cy="106655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0"/>
          <a:stretch/>
        </p:blipFill>
        <p:spPr>
          <a:xfrm>
            <a:off x="179512" y="116632"/>
            <a:ext cx="4212556" cy="34830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12976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08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61631" y="1287924"/>
            <a:ext cx="6280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>
                <a:solidFill>
                  <a:srgbClr val="002060"/>
                </a:solidFill>
              </a:rPr>
              <a:t>3 этап - заключительный</a:t>
            </a:r>
            <a:endParaRPr lang="ru-RU" sz="36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2690336"/>
            <a:ext cx="66967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Подведение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 реализации проекта.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 урожая.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36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4427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Есть у нас свой огород,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Много там всего растёт.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 морковка, и петрушка...</a:t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Любим с грядки зелень кушать.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1" t="23000" r="20600" b="22400"/>
          <a:stretch/>
        </p:blipFill>
        <p:spPr bwMode="auto">
          <a:xfrm>
            <a:off x="4283968" y="706416"/>
            <a:ext cx="4746832" cy="597666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0562" y="2552903"/>
            <a:ext cx="470452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6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16"/>
            <a:ext cx="9152887" cy="6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0"/>
            <a:ext cx="94327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49080"/>
            <a:ext cx="7117178" cy="1512168"/>
          </a:xfrm>
        </p:spPr>
        <p:txBody>
          <a:bodyPr/>
          <a:lstStyle/>
          <a:p>
            <a:pPr lvl="0" algn="ctr"/>
            <a:r>
              <a:rPr lang="ru-RU" u="sng" dirty="0" smtClean="0"/>
              <a:t>Цель: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dirty="0">
                <a:solidFill>
                  <a:srgbClr val="7030A0"/>
                </a:solidFill>
                <a:latin typeface="Bookman Old Style" pitchFamily="18" charset="0"/>
              </a:rPr>
              <a:t>Формирование у детей интереса к опытнической и исследовательской деятельности по выращиванию культурных растений в комнатных условиях.</a:t>
            </a:r>
            <a:r>
              <a:rPr lang="ru-RU" sz="2800" dirty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260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194"/>
            <a:ext cx="41338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268760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Обогащать представления о растениях и поддерживать стремление отражать их в разных продуктах детской деятельности.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интерес к развитию и росту растений, наблюдательность и любознательность.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Формировать у детей представления о росте и потребности растений.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Дать наглядное представление о необходимости света, тепла и влаги для их роста.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Формировать представления о структуре трудового </a:t>
            </a:r>
            <a:r>
              <a:rPr lang="ru-RU" sz="2000" dirty="0" smtClean="0"/>
              <a:t>процесса.</a:t>
            </a: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Совместно со взрослым устанавливать взаимосвязь «цель — результат» в труде.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Формировать чувство ответственности при уходе за растениями: вовремя полить, рыхлить почву.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 Способствовать развитию </a:t>
            </a:r>
            <a:r>
              <a:rPr lang="ru-RU" sz="2000" dirty="0" smtClean="0"/>
              <a:t>трудолюбия, самостоятельности</a:t>
            </a:r>
            <a:r>
              <a:rPr lang="ru-RU" sz="2000" dirty="0" smtClean="0"/>
              <a:t>, </a:t>
            </a:r>
            <a:r>
              <a:rPr lang="ru-RU" sz="2000" dirty="0" smtClean="0"/>
              <a:t> положительной самооценки.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60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</a:rPr>
              <a:t>Участники Проекта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Дети средней группы,  воспитатель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, родители.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Тип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Проекта: </a:t>
            </a:r>
            <a:endParaRPr lang="ru-RU" sz="28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содержанию: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обучающий, познавательный, исследовательский.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числу участников: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групповой (дети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средней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группы).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времени проведения: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долгосрочный.</a:t>
            </a:r>
          </a:p>
          <a:p>
            <a:r>
              <a:rPr lang="ru-RU" sz="2800" u="sng" dirty="0" smtClean="0">
                <a:solidFill>
                  <a:schemeClr val="accent6">
                    <a:lumMod val="50000"/>
                  </a:schemeClr>
                </a:solidFill>
              </a:rPr>
              <a:t>По </a:t>
            </a: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</a:rPr>
              <a:t>характеру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: в рамках ДОУ.</a:t>
            </a:r>
          </a:p>
        </p:txBody>
      </p:sp>
    </p:spTree>
    <p:extLst>
      <p:ext uri="{BB962C8B-B14F-4D97-AF65-F5344CB8AC3E}">
        <p14:creationId xmlns:p14="http://schemas.microsoft.com/office/powerpoint/2010/main" val="3001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553" y="-278796"/>
            <a:ext cx="9144000" cy="7136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9632" y="980728"/>
            <a:ext cx="61926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chemeClr val="accent4">
                    <a:lumMod val="50000"/>
                  </a:schemeClr>
                </a:solidFill>
              </a:rPr>
              <a:t>Проект включает в себя три этапа</a:t>
            </a:r>
            <a:r>
              <a:rPr lang="ru-RU" sz="3600" u="sng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Подготовительный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Основной (исследовательский)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 smtClean="0"/>
              <a:t>Заключительный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61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19" y="16739"/>
            <a:ext cx="9121681" cy="68412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8891" y="2204864"/>
            <a:ext cx="76328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latin typeface="Century" panose="02040604050505020304" pitchFamily="18" charset="0"/>
              </a:rPr>
              <a:t>Предполагаемый результат Проекта</a:t>
            </a:r>
            <a:r>
              <a:rPr lang="ru-RU" sz="3200" u="sng" dirty="0" smtClean="0">
                <a:latin typeface="Century" panose="02040604050505020304" pitchFamily="18" charset="0"/>
              </a:rPr>
              <a:t>:</a:t>
            </a:r>
          </a:p>
          <a:p>
            <a:endParaRPr lang="ru-RU" sz="3200" dirty="0">
              <a:latin typeface="Century" panose="02040604050505020304" pitchFamily="18" charset="0"/>
            </a:endParaRPr>
          </a:p>
          <a:p>
            <a:r>
              <a:rPr lang="ru-RU" sz="3200" dirty="0" smtClean="0">
                <a:latin typeface="Century" panose="02040604050505020304" pitchFamily="18" charset="0"/>
              </a:rPr>
              <a:t> </a:t>
            </a:r>
            <a:r>
              <a:rPr lang="ru-RU" sz="3200" dirty="0">
                <a:latin typeface="Century" panose="02040604050505020304" pitchFamily="18" charset="0"/>
              </a:rPr>
              <a:t>Дети знают и применяют полученные знания по уходу за культурными огородными растениями</a:t>
            </a:r>
          </a:p>
        </p:txBody>
      </p:sp>
    </p:spTree>
    <p:extLst>
      <p:ext uri="{BB962C8B-B14F-4D97-AF65-F5344CB8AC3E}">
        <p14:creationId xmlns:p14="http://schemas.microsoft.com/office/powerpoint/2010/main" val="17477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1.Беседы с детьми (выявление знаний детей о растениях).      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2.Сбор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художественной литературы: стихи, загадки, пословицы, поговорки, 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рассказы,  сказки про овощи, экологические сказки.</a:t>
            </a:r>
            <a:r>
              <a:rPr lang="ru-RU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3.Приобретение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необходимого оборудования  (контейнеры, земля, удобрения, семена).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4.Разбивка огорода на подоконнике.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5.Изготовление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табличек - указателей с названиями растений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u="sng" dirty="0">
                <a:solidFill>
                  <a:srgbClr val="C00000"/>
                </a:solidFill>
                <a:latin typeface="Calibri"/>
              </a:rPr>
              <a:t>1 этап - подготовительный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14752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Посадили огород, 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Посмотрите, что растет!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Будем мы ухаживать, 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Будем поливать!</a:t>
            </a:r>
            <a:b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Будем за росточками дружно наблюдать!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168910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52948"/>
            <a:ext cx="4277734" cy="3208300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75" y="3573016"/>
            <a:ext cx="4047927" cy="3035945"/>
          </a:xfrm>
        </p:spPr>
      </p:pic>
    </p:spTree>
    <p:extLst>
      <p:ext uri="{BB962C8B-B14F-4D97-AF65-F5344CB8AC3E}">
        <p14:creationId xmlns:p14="http://schemas.microsoft.com/office/powerpoint/2010/main" val="8637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70C0"/>
                </a:solidFill>
              </a:rPr>
              <a:t>2 этап - исследовательский</a:t>
            </a: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6874926" cy="43555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наблюдали за ростом растений, проводили опыты, эксперименты.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Устанавливали связи: растения - земля,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растения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вода,  растения - человек.     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исследований дети познакомились с художественной литературой об овощах: поговорки, стихи, сказки, загадки.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Рассматривали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иллюстрации, картины.  Проводились занятия, дидактические игры, беседы.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127</TotalTime>
  <Words>327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проекта : «Наш огород» в средней группе </vt:lpstr>
      <vt:lpstr>Цель:  Формирование у детей интереса к опытнической и исследовательской деятельности по выращиванию культурных растений в комнатных условиях.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Посадили огород,  Посмотрите, что растет! Будем мы ухаживать,  Будем поливать! Будем за росточками дружно наблюдать!</vt:lpstr>
      <vt:lpstr>2 этап - исследовательский</vt:lpstr>
      <vt:lpstr>Презентация PowerPoint</vt:lpstr>
      <vt:lpstr> "У ворот шумит народ. Где тут наш огород? Говорят, что там растет. Помидорчиков  рассада. И огурчик  и лучок. Смотрят все на огород, И уходят открыв рот"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: «Огород на окне» в средней группе А «Знайки»</dc:title>
  <dc:creator>Елена</dc:creator>
  <cp:lastModifiedBy>Пользователь Windows</cp:lastModifiedBy>
  <cp:revision>24</cp:revision>
  <dcterms:created xsi:type="dcterms:W3CDTF">2017-03-17T05:49:44Z</dcterms:created>
  <dcterms:modified xsi:type="dcterms:W3CDTF">2022-09-29T18:22:44Z</dcterms:modified>
</cp:coreProperties>
</file>