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8" r:id="rId1"/>
  </p:sldMasterIdLst>
  <p:notesMasterIdLst>
    <p:notesMasterId r:id="rId27"/>
  </p:notesMasterIdLst>
  <p:sldIdLst>
    <p:sldId id="376" r:id="rId2"/>
    <p:sldId id="422" r:id="rId3"/>
    <p:sldId id="379" r:id="rId4"/>
    <p:sldId id="380" r:id="rId5"/>
    <p:sldId id="401" r:id="rId6"/>
    <p:sldId id="381" r:id="rId7"/>
    <p:sldId id="402" r:id="rId8"/>
    <p:sldId id="414" r:id="rId9"/>
    <p:sldId id="404" r:id="rId10"/>
    <p:sldId id="405" r:id="rId11"/>
    <p:sldId id="406" r:id="rId12"/>
    <p:sldId id="408" r:id="rId13"/>
    <p:sldId id="407" r:id="rId14"/>
    <p:sldId id="409" r:id="rId15"/>
    <p:sldId id="424" r:id="rId16"/>
    <p:sldId id="411" r:id="rId17"/>
    <p:sldId id="413" r:id="rId18"/>
    <p:sldId id="423" r:id="rId19"/>
    <p:sldId id="412" r:id="rId20"/>
    <p:sldId id="416" r:id="rId21"/>
    <p:sldId id="418" r:id="rId22"/>
    <p:sldId id="417" r:id="rId23"/>
    <p:sldId id="420" r:id="rId24"/>
    <p:sldId id="403" r:id="rId25"/>
    <p:sldId id="38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A5D6E3"/>
    <a:srgbClr val="0E0A5E"/>
    <a:srgbClr val="000A1E"/>
    <a:srgbClr val="FF0000"/>
    <a:srgbClr val="C4EDEE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7865" autoAdjust="0"/>
  </p:normalViewPr>
  <p:slideViewPr>
    <p:cSldViewPr>
      <p:cViewPr>
        <p:scale>
          <a:sx n="100" d="100"/>
          <a:sy n="100" d="100"/>
        </p:scale>
        <p:origin x="-768" y="4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E24194E-805E-41F1-BAD5-F4EC069CE426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DE9AEFB-5BFC-4D39-9AD9-26F797111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34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372225" y="6492875"/>
            <a:ext cx="2771775" cy="365125"/>
          </a:xfrm>
        </p:spPr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662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3C3DF80-4397-48A1-B4F3-7A6B8B416FA5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CD3B05A3-CAF0-4C74-94EE-43A98540D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43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03439CE-8508-4C39-BF4F-DA9677FFCB96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5DE4C4EA-5604-4AF3-A6C5-7B0EAED98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0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5" name="Рисунок 6" descr="4bb97ff07cc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927100"/>
            <a:ext cx="2663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A979D2FB-81F0-4661-96FA-99299D7C5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94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005110753ae9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937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 userDrawn="1"/>
        </p:nvSpPr>
        <p:spPr>
          <a:xfrm>
            <a:off x="323850" y="260350"/>
            <a:ext cx="8569325" cy="6264275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6" descr="banner_alar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1852613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animashki-deti-709_thumb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4533900"/>
            <a:ext cx="169703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4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4A7E60B-2CB1-4A75-AB94-1B26CC4204A5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E63FF880-EB07-460C-94A4-DF2D5611E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C253D76-10E2-4A7E-8A80-CFCE5744599B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73E37CA7-0F9D-414D-910B-80461168C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323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5E380A9-1F74-471B-9696-98C09D4B8414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BDAED393-D2EC-49B4-8567-7B8FB6B7C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0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D066739-26AF-40DC-A11E-E9EF51D4C3C0}" type="datetimeFigureOut">
              <a:rPr lang="ru-RU"/>
              <a:pPr>
                <a:defRPr/>
              </a:pPr>
              <a:t>сб 16.04.22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Times New Roman" pitchFamily="18" charset="0"/>
              </a:defRPr>
            </a:lvl1pPr>
          </a:lstStyle>
          <a:p>
            <a:pPr>
              <a:defRPr/>
            </a:pPr>
            <a:fld id="{82EA4215-5C4B-42A5-96A2-090961936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1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 Образец текста</a:t>
            </a:r>
          </a:p>
          <a:p>
            <a:pPr lvl="1"/>
            <a:r>
              <a:rPr lang="ru-RU" altLang="ru-RU" smtClean="0"/>
              <a:t> Второй уровень</a:t>
            </a:r>
          </a:p>
          <a:p>
            <a:pPr lvl="2"/>
            <a:r>
              <a:rPr lang="ru-RU" altLang="ru-RU" smtClean="0"/>
              <a:t> 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113" y="6500813"/>
            <a:ext cx="2747962" cy="312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r>
              <a:rPr lang="ru-RU"/>
              <a:t>©Рассохина Г.В. </a:t>
            </a:r>
            <a:r>
              <a:rPr lang="en-US"/>
              <a:t>http://pedsovet.su/</a:t>
            </a:r>
            <a:r>
              <a:rPr lang="ru-RU"/>
              <a:t> </a:t>
            </a:r>
          </a:p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0000FF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8229600" cy="33123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>
                <a:effectLst/>
              </a:rPr>
              <a:t>«Современные </a:t>
            </a:r>
            <a:r>
              <a:rPr lang="ru-RU" sz="3600" dirty="0" err="1" smtClean="0">
                <a:effectLst/>
              </a:rPr>
              <a:t>здоровьесберегающие</a:t>
            </a:r>
            <a:r>
              <a:rPr lang="ru-RU" sz="3600" dirty="0" smtClean="0">
                <a:effectLst/>
              </a:rPr>
              <a:t> технологии в </a:t>
            </a:r>
            <a:r>
              <a:rPr lang="ru-RU" sz="3600" dirty="0">
                <a:effectLst/>
              </a:rPr>
              <a:t> </a:t>
            </a:r>
            <a:r>
              <a:rPr lang="ru-RU" sz="3600" dirty="0" smtClean="0">
                <a:effectLst/>
              </a:rPr>
              <a:t>ДОУ»</a:t>
            </a: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Подготовила: Красикова Е.А</a:t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err="1" smtClean="0">
                <a:effectLst/>
              </a:rPr>
              <a:t>Щёкино</a:t>
            </a:r>
            <a:r>
              <a:rPr lang="ru-RU" sz="3600" dirty="0" smtClean="0">
                <a:effectLst/>
              </a:rPr>
              <a:t> 2022 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4249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</a:rPr>
              <a:t>Муниципальное дошкольное  учреждение  детский сад общеразвивающего вида №1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04664"/>
            <a:ext cx="8216237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Гимнастика для глаз -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это комплекс упражнений для снятия усталости глаз, профилактики близорукости и улучшения зрения.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Ежедневно по 3-5 мин. в любое свободное время; в зависимости от интенсивности зрительной нагрузки с младшего возраста.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4753753" cy="3565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04664"/>
            <a:ext cx="8216237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Гимнастика дыхательная - </a:t>
            </a:r>
            <a:r>
              <a:rPr lang="ru-RU" sz="2400" dirty="0">
                <a:latin typeface="Times New Roman" pitchFamily="18" charset="0"/>
              </a:rPr>
              <a:t>это система дыхательных упражнений, направленная главным образом на профилактику и лечение заболеваний связанных с органами дыхания.	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765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420938"/>
            <a:ext cx="4319588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6377"/>
            <a:ext cx="8496944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Гимнастика пробуждения - </a:t>
            </a:r>
            <a:r>
              <a:rPr lang="ru-RU" sz="2400" dirty="0">
                <a:latin typeface="Times New Roman" pitchFamily="18" charset="0"/>
              </a:rPr>
              <a:t>это комплекс мероприятий (упражнений), облегчающих переход от сна к бодрствованию.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	Ежедневно после дневного сна, 5-10 мин. во всех возрастных группах.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Форма проведения различна: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упражнения на кроватках,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обширное умывание;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упражнения на профилактику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плоскостопия и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 нарушения осанки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ходьба по массажным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дорожкам, ребристым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дощечкам и т.д.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8678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26402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26377"/>
            <a:ext cx="8496944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Физкультминутки и динамические паузы -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это пауза в учебной или трудовой деятельности, заполненная разнообразными видами двигательной активности.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Во время занятий, 1-2 мин.,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по мере утомляемости детей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 во всех возрастных группах.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 Предназначены для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предупреждения утомления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и снижения </a:t>
            </a:r>
          </a:p>
          <a:p>
            <a:pPr>
              <a:defRPr/>
            </a:pPr>
            <a:r>
              <a:rPr lang="ru-RU" sz="2400" dirty="0">
                <a:latin typeface="Times New Roman" pitchFamily="18" charset="0"/>
              </a:rPr>
              <a:t>работоспособности.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16832"/>
            <a:ext cx="4704524" cy="3528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496944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Подвижная игра </a:t>
            </a:r>
            <a:r>
              <a:rPr lang="ru-RU" sz="2400" dirty="0">
                <a:latin typeface="Times New Roman" pitchFamily="18" charset="0"/>
              </a:rPr>
              <a:t>- это эмоциональная деятельность детей, которая связана с выполнением основных движений, связанных с обязательными для всех играющих правилами.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На прогулке, в групповой комнате - малой и со средней степенью подвижности.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5148064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0" dirty="0" smtClean="0">
                <a:solidFill>
                  <a:schemeClr val="tx1"/>
                </a:solidFill>
                <a:effectLst/>
              </a:rPr>
              <a:t>В летний период  оздоровительная  работа  основывается  на закаливающих  процедурах, таких как: воздушные  ванны, хождение босиком, обливание  прохладной водой.  </a:t>
            </a:r>
            <a:endParaRPr lang="ru-RU" sz="24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44759"/>
            <a:ext cx="3803915" cy="2852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178" y="2021306"/>
            <a:ext cx="3767403" cy="28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496944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Релаксация	- </a:t>
            </a:r>
            <a:r>
              <a:rPr lang="ru-RU" sz="2400" dirty="0">
                <a:latin typeface="Times New Roman" pitchFamily="18" charset="0"/>
              </a:rPr>
              <a:t>упражнения на снятие эмоционального напряжения, приводящие к глубокому мышечному расслаблению.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В любом подходящем помещении. В зависимости от состояния детей и целей.</a:t>
            </a:r>
          </a:p>
          <a:p>
            <a:pPr algn="ctr"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4943"/>
            <a:ext cx="4855279" cy="36414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496944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2. Технологии обучения здоровому образу жизни.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</a:rPr>
              <a:t>Цель этих технологий - развитие физических качеств и становление физической культуры дошкольников, осознанного отношения к здоровью и жизни человека, накопление знаний о здоровье и развитие умения оберегать, поддерживать и сохранять его.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04664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</a:rPr>
              <a:t>Утренняя гимнастика -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</a:rPr>
              <a:t>это комплекс упражнений, который настраивает, заряжает весь организм ребенка положительной энергией и бодростью на весь предстоящий день в целом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93" y="1772816"/>
            <a:ext cx="4968551" cy="372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7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88640"/>
            <a:ext cx="8496944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Физкультурное занятие - </a:t>
            </a:r>
            <a:r>
              <a:rPr lang="ru-RU" sz="2400" dirty="0">
                <a:latin typeface="Times New Roman" pitchFamily="18" charset="0"/>
              </a:rPr>
              <a:t>это ведущая форма организованного, систематического обучения детей двигательным умениям и навыкам. 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1125"/>
            <a:ext cx="4104456" cy="30783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08" y="1911125"/>
            <a:ext cx="4104456" cy="3078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545754"/>
            <a:ext cx="8588191" cy="35394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altLang="ru-RU" sz="3200" b="1" dirty="0">
                <a:latin typeface="Times New Roman" pitchFamily="18" charset="0"/>
              </a:rPr>
              <a:t>«Забота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>
              <a:defRPr/>
            </a:pPr>
            <a:endParaRPr lang="ru-RU" altLang="ru-RU" sz="3200" b="1" dirty="0">
              <a:latin typeface="Times New Roman" pitchFamily="18" charset="0"/>
            </a:endParaRPr>
          </a:p>
          <a:p>
            <a:pPr lvl="1" algn="ctr">
              <a:defRPr/>
            </a:pPr>
            <a:r>
              <a:rPr lang="ru-RU" altLang="ru-RU" sz="3200" b="1" dirty="0">
                <a:latin typeface="Times New Roman" pitchFamily="18" charset="0"/>
              </a:rPr>
              <a:t>В. А. Сухомлинский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470277"/>
            <a:ext cx="8621081" cy="47089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	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3. Коррекционные технологии </a:t>
            </a:r>
            <a:r>
              <a:rPr lang="ru-RU" sz="2800" dirty="0">
                <a:latin typeface="Times New Roman" pitchFamily="18" charset="0"/>
              </a:rPr>
              <a:t>направлены на  обеспечение  психического и социального здоровья ребенка-дошкольника. </a:t>
            </a:r>
          </a:p>
          <a:p>
            <a:pPr algn="ctr">
              <a:defRPr/>
            </a:pPr>
            <a:endParaRPr lang="ru-RU" sz="2800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</a:rPr>
              <a:t>Основная задача этих технологий - обеспечение эмоциональной комфортности и позитивного психологического самочувствия ребенка в процессе общения его со сверстниками и взрослыми в детском саду и семье.</a:t>
            </a: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70277"/>
            <a:ext cx="8621081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	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</a:rPr>
              <a:t>Сказкотерапия</a:t>
            </a:r>
            <a:r>
              <a:rPr lang="ru-RU" sz="2400" b="1" dirty="0">
                <a:latin typeface="Times New Roman" pitchFamily="18" charset="0"/>
              </a:rPr>
              <a:t> -  </a:t>
            </a:r>
            <a:r>
              <a:rPr lang="ru-RU" sz="2400" dirty="0">
                <a:latin typeface="Times New Roman" pitchFamily="18" charset="0"/>
              </a:rPr>
              <a:t>это способ передачи ребенку необходимых моральных норм и правил. Используется для психотерапевтической и развивающей работы. Сказка – зеркало, отражающее реальный мир через призму личного восприятия. 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	Технология воздействия цветом  </a:t>
            </a:r>
            <a:r>
              <a:rPr lang="ru-RU" sz="2400" dirty="0">
                <a:latin typeface="Times New Roman" pitchFamily="18" charset="0"/>
              </a:rPr>
              <a:t>- правильно подобранные цвета интерьера в группе снимают напряжение и повышают эмоциональный настрой ребенка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	Технология музыкального воздействия </a:t>
            </a:r>
            <a:r>
              <a:rPr lang="ru-RU" sz="2400" dirty="0">
                <a:latin typeface="Times New Roman" pitchFamily="18" charset="0"/>
              </a:rPr>
              <a:t>используется в качестве вспомогательного средства как часть других технологий  для снятия напряжения, повышения эмоционального настроя. </a:t>
            </a:r>
          </a:p>
          <a:p>
            <a:pPr>
              <a:defRPr/>
            </a:pPr>
            <a:r>
              <a:rPr lang="ru-RU" sz="2400" b="1" dirty="0">
                <a:latin typeface="Times New Roman" pitchFamily="18" charset="0"/>
              </a:rPr>
              <a:t>	</a:t>
            </a:r>
            <a:r>
              <a:rPr lang="ru-RU" sz="2400" b="1" dirty="0" err="1">
                <a:latin typeface="Times New Roman" pitchFamily="18" charset="0"/>
              </a:rPr>
              <a:t>Психогимнастика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- это спец. упражнения, игры, направленных на развитие и коррекцию различных аспектов психики ребенка, его познавательной и эмоционально-личностной сферы.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7056" y="-31232"/>
            <a:ext cx="8496944" cy="6370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	Артикуляционная гимнастика - </a:t>
            </a:r>
            <a:r>
              <a:rPr lang="ru-RU" sz="2400" dirty="0">
                <a:latin typeface="Times New Roman" pitchFamily="18" charset="0"/>
              </a:rPr>
              <a:t>это совокупность особых, с определенной целью подобранных упражнений, способствующих укреплению мышц артикуляционного аппарата.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Упражнения для тренировки органов артикуляции (губ, языка, нижней челюсти), необходимые для правильного звукопроизношения, помогают быстрее «поставить» правильное звукопроизношение, </a:t>
            </a:r>
            <a:r>
              <a:rPr lang="ru-RU" sz="2400" i="1" dirty="0">
                <a:latin typeface="Times New Roman" pitchFamily="18" charset="0"/>
              </a:rPr>
              <a:t>преодолеть</a:t>
            </a:r>
            <a:r>
              <a:rPr lang="ru-RU" sz="2400" dirty="0">
                <a:latin typeface="Times New Roman" pitchFamily="18" charset="0"/>
              </a:rPr>
              <a:t> уже сложившиеся нарушения звукопроизношения. 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946486" cy="295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26377"/>
            <a:ext cx="8496944" cy="61247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	</a:t>
            </a:r>
          </a:p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Внедряя в работу комплексное сочетание технологий   решаются следующие задачи: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</a:rPr>
              <a:t>У детей повышается интерес к занятиям, а так же к выполнению физических упражнений.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</a:rPr>
              <a:t>Увеличивается уровень их физической подготовленности, развитие физических качеств: (мышечной силы, ловкости, выносливости, гибкости, координационных способностей).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</a:rPr>
              <a:t>Развиваются психические качества: (внимание, память, воображение, умственные способности).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</a:rPr>
              <a:t>Происходит воспитание нравственных качеств, коммуникабельности.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ru-RU" sz="2400" dirty="0">
                <a:latin typeface="Times New Roman" pitchFamily="18" charset="0"/>
              </a:rPr>
              <a:t>Происходит укрепление костно-мышечной системы, повышение функциональной деятельности органов и систем организма.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1560" y="1286474"/>
            <a:ext cx="8005625" cy="37240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Таким образом, использование </a:t>
            </a:r>
            <a:r>
              <a:rPr lang="ru-RU" sz="2400" b="1" dirty="0" err="1">
                <a:latin typeface="Times New Roman" pitchFamily="18" charset="0"/>
              </a:rPr>
              <a:t>здоровьесберегающих</a:t>
            </a:r>
            <a:r>
              <a:rPr lang="ru-RU" sz="2400" b="1" dirty="0">
                <a:latin typeface="Times New Roman" pitchFamily="18" charset="0"/>
              </a:rPr>
              <a:t> технологи, поможет решить самую главную задачу дошкольного образования – сохранить, поддержать </a:t>
            </a:r>
            <a:r>
              <a:rPr lang="ru-RU" sz="2400" b="1" dirty="0" smtClean="0">
                <a:latin typeface="Times New Roman" pitchFamily="18" charset="0"/>
              </a:rPr>
              <a:t>и обогатить </a:t>
            </a:r>
            <a:r>
              <a:rPr lang="ru-RU" sz="2400" b="1" dirty="0">
                <a:latin typeface="Times New Roman" pitchFamily="18" charset="0"/>
              </a:rPr>
              <a:t>здоровье </a:t>
            </a:r>
            <a:r>
              <a:rPr lang="ru-RU" sz="2400" b="1" dirty="0" smtClean="0">
                <a:latin typeface="Times New Roman" pitchFamily="18" charset="0"/>
              </a:rPr>
              <a:t>детей.</a:t>
            </a: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</a:rPr>
              <a:t>сли </a:t>
            </a:r>
            <a:r>
              <a:rPr lang="ru-RU" sz="2400" b="1" dirty="0">
                <a:latin typeface="Times New Roman" pitchFamily="18" charset="0"/>
              </a:rPr>
              <a:t>научить детей с самого раннего возраста ценить, беречь и укреплять свое здоровье, если личным примером демонстрировать здоровый образ жизни, то можно надеяться, что будущее поколение  будет более здоровым. </a:t>
            </a:r>
          </a:p>
          <a:p>
            <a:pPr algn="ctr">
              <a:defRPr/>
            </a:pP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47456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3683" b="13152"/>
          <a:stretch>
            <a:fillRect/>
          </a:stretch>
        </p:blipFill>
        <p:spPr bwMode="auto">
          <a:xfrm>
            <a:off x="1446213" y="1700213"/>
            <a:ext cx="695960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98944" y="332656"/>
            <a:ext cx="7634287" cy="81134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defRPr sz="28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4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20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Спасибо за внимание</a:t>
            </a:r>
          </a:p>
        </p:txBody>
      </p:sp>
      <p:pic>
        <p:nvPicPr>
          <p:cNvPr id="43012" name="Picture 4" descr="http://i.detskijsad7.ru/u/0a/efe0da335f11e3a4fbb58cf3284aaa/-/solnyshk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30225"/>
            <a:ext cx="2243137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513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err="1" smtClean="0"/>
              <a:t>Здоровьесберегающая</a:t>
            </a:r>
            <a:r>
              <a:rPr lang="ru-RU" sz="3600" dirty="0" smtClean="0"/>
              <a:t> технология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413338"/>
            <a:ext cx="7416824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br>
              <a:rPr lang="ru-RU" sz="2800" b="1" dirty="0">
                <a:latin typeface="Times New Roman" pitchFamily="18" charset="0"/>
              </a:rPr>
            </a:br>
            <a:endParaRPr 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dirty="0" smtClean="0"/>
              <a:t>Цель </a:t>
            </a:r>
            <a:r>
              <a:rPr lang="ru-RU" sz="3600" dirty="0" err="1" smtClean="0"/>
              <a:t>здоровьесберегающих</a:t>
            </a:r>
            <a:r>
              <a:rPr lang="ru-RU" sz="3600" dirty="0" smtClean="0"/>
              <a:t> образовательных технологий 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274838"/>
            <a:ext cx="8136904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</a:rPr>
              <a:t>– обеспечить дошкольнику возможность сохранения здоровья, сформировать у него необходимые знания, умения и навыки по здоровому образу жизни, научить ис­пользовать полученные знания в повседневной жизни. </a:t>
            </a: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988840"/>
            <a:ext cx="7560840" cy="31947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</a:rPr>
              <a:t>создание </a:t>
            </a:r>
            <a:r>
              <a:rPr lang="ru-RU" sz="2800" b="1" dirty="0" smtClean="0">
                <a:latin typeface="Times New Roman" pitchFamily="18" charset="0"/>
              </a:rPr>
              <a:t>условий </a:t>
            </a:r>
            <a:r>
              <a:rPr lang="ru-RU" sz="2800" b="1" dirty="0">
                <a:latin typeface="Times New Roman" pitchFamily="18" charset="0"/>
              </a:rPr>
              <a:t>для развития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и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</a:rPr>
              <a:t>оздоровления детей;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</a:rPr>
              <a:t>сохранение здоровья детей и повышение двигательной активности и умственной работоспособности;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2800" b="1" dirty="0">
                <a:latin typeface="Times New Roman" pitchFamily="18" charset="0"/>
              </a:rPr>
              <a:t>создание положительного эмоционального настроя и снятие психоэмоционального напряжения.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96913" y="836613"/>
            <a:ext cx="77041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FF"/>
                </a:solidFill>
                <a:latin typeface="Times New Roman" pitchFamily="18" charset="0"/>
              </a:rPr>
              <a:t>Задачи здоровьесберегающих технологий:</a:t>
            </a:r>
            <a:endParaRPr lang="ru-RU" sz="32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862368"/>
              </p:ext>
            </p:extLst>
          </p:nvPr>
        </p:nvGraphicFramePr>
        <p:xfrm>
          <a:off x="395288" y="404813"/>
          <a:ext cx="8353425" cy="6122987"/>
        </p:xfrm>
        <a:graphic>
          <a:graphicData uri="http://schemas.openxmlformats.org/drawingml/2006/table">
            <a:tbl>
              <a:tblPr/>
              <a:tblGrid>
                <a:gridCol w="2784475"/>
                <a:gridCol w="2784475"/>
                <a:gridCol w="2784475"/>
              </a:tblGrid>
              <a:tr h="936030">
                <a:tc gridSpan="3"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3200" b="1" dirty="0" err="1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Здоровьесберегающие</a:t>
                      </a:r>
                      <a:r>
                        <a:rPr lang="ru-RU" sz="3200" b="1" baseline="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ехнологии</a:t>
                      </a:r>
                      <a:endParaRPr lang="ru-RU" sz="3200" b="1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4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B04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04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b="1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84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4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4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1921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Технологии </a:t>
                      </a: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сохранения и стимулирования </a:t>
                      </a:r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здоровья</a:t>
                      </a:r>
                      <a:endParaRPr lang="ru-RU" sz="2800" b="1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Технологии </a:t>
                      </a: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обучения здоровому образу жизни</a:t>
                      </a:r>
                      <a:endParaRPr lang="ru-RU" sz="2800" b="1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3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04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3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Коррекционные </a:t>
                      </a:r>
                      <a:r>
                        <a:rPr lang="ru-RU" sz="2000" b="1" dirty="0"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технологии</a:t>
                      </a:r>
                      <a:endParaRPr lang="ru-RU" sz="2800" b="1" dirty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E03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3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4D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3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7744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altLang="ru-RU" sz="1800" b="1" kern="1200" dirty="0" err="1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Стретчинг</a:t>
                      </a: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пальчиковая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для глаз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дыхательная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Гимнастика пробуждения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Динамические паузы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Физкультминутки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Подвижная игра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Закаливание</a:t>
                      </a:r>
                      <a:r>
                        <a:rPr kumimoji="0" lang="ru-RU" altLang="ru-RU" sz="1800" b="1" kern="1200" baseline="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Релаксация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Физкультурное занятие </a:t>
                      </a:r>
                      <a:endParaRPr lang="ru-RU" sz="1800" b="1" dirty="0" smtClean="0">
                        <a:solidFill>
                          <a:srgbClr val="3333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Утренняя гимнастика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Спортивные игры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ru-RU" altLang="ru-RU" sz="1800" b="1" kern="1200" dirty="0" smtClean="0">
                        <a:solidFill>
                          <a:srgbClr val="99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80DCB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37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err="1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Сказкотерапия</a:t>
                      </a: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err="1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Психогимнастика</a:t>
                      </a: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Технологии воздействия цветом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Технологии музыкального воздействия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kumimoji="0" lang="ru-RU" altLang="ru-RU" sz="1800" b="1" kern="12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Артикуляционная гимнастика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kumimoji="0" lang="ru-RU" altLang="ru-RU" sz="1800" b="1" kern="1200" dirty="0" smtClean="0">
                        <a:solidFill>
                          <a:srgbClr val="99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A09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09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3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092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3192" y="908720"/>
            <a:ext cx="8216237" cy="35702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marL="514350" indent="-514350" algn="ctr">
              <a:buFontTx/>
              <a:buAutoNum type="arabicPeriod"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</a:rPr>
              <a:t>Технологии сохранения и стимулирования здоровья – </a:t>
            </a:r>
          </a:p>
          <a:p>
            <a:pPr algn="ctr">
              <a:defRPr/>
            </a:pPr>
            <a:r>
              <a:rPr lang="ru-RU" sz="3200" dirty="0">
                <a:latin typeface="Times New Roman" pitchFamily="18" charset="0"/>
              </a:rPr>
              <a:t>это технологии, направленные на сохранение и укрепление здоровья ребенка, развитие его двигательной  активности.</a:t>
            </a:r>
          </a:p>
          <a:p>
            <a:pPr algn="ctr">
              <a:defRPr/>
            </a:pPr>
            <a:endParaRPr lang="ru-RU" sz="22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0648"/>
            <a:ext cx="8216237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algn="ctr">
              <a:defRPr/>
            </a:pPr>
            <a:endParaRPr lang="ru-RU" sz="3200" dirty="0">
              <a:solidFill>
                <a:srgbClr val="333333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 err="1">
                <a:latin typeface="Times New Roman" pitchFamily="18" charset="0"/>
              </a:rPr>
              <a:t>Стретчинг</a:t>
            </a:r>
            <a:r>
              <a:rPr lang="ru-RU" sz="2400" b="1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представляет собой упражнения на растяжку, которые делают мышцы более эластичными, а суставы подвижными и гибкими. 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Специальные упражнения под музыку проводятся не раньше чем через 30 мин. после приема пищи, 2 раза в неделю по 30 мин. со среднего возраста</a:t>
            </a:r>
            <a:r>
              <a:rPr lang="ru-RU" sz="2300" dirty="0">
                <a:latin typeface="Times New Roman" pitchFamily="18" charset="0"/>
              </a:rPr>
              <a:t/>
            </a:r>
            <a:br>
              <a:rPr lang="ru-RU" sz="2300" dirty="0">
                <a:latin typeface="Times New Roman" pitchFamily="18" charset="0"/>
              </a:rPr>
            </a:br>
            <a:r>
              <a:rPr lang="ru-RU" sz="2200" dirty="0">
                <a:latin typeface="Times New Roman" pitchFamily="18" charset="0"/>
              </a:rPr>
              <a:t> </a:t>
            </a: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  <a:p>
            <a:pPr marL="514350" indent="-514350" algn="ctr">
              <a:buFontTx/>
              <a:buAutoNum type="arabicPeriod"/>
              <a:defRPr/>
            </a:pPr>
            <a:endParaRPr lang="ru-RU" sz="2200" dirty="0">
              <a:latin typeface="Times New Roman" pitchFamily="18" charset="0"/>
            </a:endParaRPr>
          </a:p>
          <a:p>
            <a:pPr algn="ctr">
              <a:defRPr/>
            </a:pPr>
            <a:endParaRPr lang="ru-RU" sz="2200" dirty="0">
              <a:latin typeface="Times New Roman" pitchFamily="18" charset="0"/>
            </a:endParaRPr>
          </a:p>
          <a:p>
            <a:pPr algn="ctr">
              <a:defRPr/>
            </a:pPr>
            <a:endParaRPr lang="ru-RU" sz="2200" dirty="0">
              <a:latin typeface="Times New Roman" pitchFamily="18" charset="0"/>
            </a:endParaRPr>
          </a:p>
          <a:p>
            <a:pPr algn="ctr">
              <a:defRPr/>
            </a:pPr>
            <a:endParaRPr lang="ru-RU" sz="2400" b="1" dirty="0">
              <a:latin typeface="Times New Roman" pitchFamily="18" charset="0"/>
            </a:endParaRPr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179763"/>
            <a:ext cx="4329112" cy="262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216237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</a:rPr>
              <a:t>Гимнастика пальчиковая</a:t>
            </a:r>
            <a:r>
              <a:rPr lang="ru-RU" sz="2400" dirty="0">
                <a:latin typeface="Times New Roman" pitchFamily="18" charset="0"/>
              </a:rPr>
              <a:t> - это комплекс упражнений  для развития мелкой моторики.</a:t>
            </a:r>
          </a:p>
          <a:p>
            <a:pPr algn="ctr">
              <a:defRPr/>
            </a:pPr>
            <a:r>
              <a:rPr lang="ru-RU" sz="2400" dirty="0">
                <a:latin typeface="Times New Roman" pitchFamily="18" charset="0"/>
              </a:rPr>
              <a:t>Проводится в любой удобный отрезок времени (в любое удобное время) с младшего возраста индивидуально либо с подгруппой ежедневно. Рекомендуется всем детям, особенно с речевыми проблемами.</a:t>
            </a: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75856" y="3220819"/>
            <a:ext cx="3859188" cy="2894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129</Template>
  <TotalTime>3703</TotalTime>
  <Words>634</Words>
  <Application>Microsoft Office PowerPoint</Application>
  <PresentationFormat>Экран (4:3)</PresentationFormat>
  <Paragraphs>165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«Современные здоровьесберегающие технологии в  ДОУ»  Подготовила: Красикова Е.А  Щёкино 2022 </vt:lpstr>
      <vt:lpstr>Презентация PowerPoint</vt:lpstr>
      <vt:lpstr>Здоровьесберегающая технология </vt:lpstr>
      <vt:lpstr>Цель здоровьесберегающих образовательных технологий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летний период  оздоровительная  работа  основывается  на закаливающих  процедурах, таких как: воздушные  ванны, хождение босиком, обливание  прохладной водой.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boy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Here…</dc:title>
  <dc:creator>side</dc:creator>
  <cp:lastModifiedBy>Пользователь Windows</cp:lastModifiedBy>
  <cp:revision>197</cp:revision>
  <dcterms:created xsi:type="dcterms:W3CDTF">2008-05-28T10:20:44Z</dcterms:created>
  <dcterms:modified xsi:type="dcterms:W3CDTF">2022-04-16T12:04:50Z</dcterms:modified>
</cp:coreProperties>
</file>