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2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3A72-BE00-48DC-9287-BA7019FDFF70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F925-0041-468B-A3F7-3CB47BC2D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BDC3-83F9-4A29-9D1B-4A2D191E0368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FBE0-2236-4BC0-8199-45D0C7B78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EFDB-3ED2-4EBB-8FBB-EF294207AB8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D669-D844-4A22-9BCD-011ABC22C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E2D7-90D0-4081-985A-A55FDC37791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F66B-860D-40FE-A7BE-6B029CDB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8A0C-B586-4142-BB6B-1EE3BE10BC54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79D2-F696-4521-AD78-0E914E308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F867-8E7D-47F9-8A00-FDAFF6E2337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2149-C503-4F11-AF59-CA4E0546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A147-A000-4B8C-9A2D-E1959A50D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5EC0-3B43-45D6-81B2-78E8AAEF0B0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3667-1DD5-4DAF-B8D9-3CA9323DF856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56BA-BFAE-49FE-94BA-DD103FF70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74A6-7AE1-49B5-A169-41B8D7148506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4AB0-6E25-4DD0-8419-F2E906746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6970-5B60-4DB8-9264-5BB7ABFBE0E7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BBF9-F168-490E-A84E-B488CD88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A4FF-C9AB-4F25-8D7D-65AC0C3C3C2B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4161-1212-4522-8482-72DF1E70D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46BC35C-4275-4329-869D-9F99962160A8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DE95EA8-98A1-41E2-8A47-EF7872F4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2n.ru/borodino/003_gif/002_1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hkolazhizni.ru/img/content/i41/41072_o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Бородинское сражение 1812 года"</a:t>
            </a:r>
          </a:p>
        </p:txBody>
      </p:sp>
      <p:pic>
        <p:nvPicPr>
          <p:cNvPr id="7" name="Picture 2" descr="&amp;Kcy;&amp;acy;&amp;rcy;&amp;tcy;&amp;icy;&amp;ncy;&amp;kcy;&amp;acy; 7 &amp;icy;&amp;zcy; 53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840760" cy="4846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6264275" cy="612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&amp;Kcy;&amp;acy;&amp;rcy;&amp;tcy;&amp;icy;&amp;ncy;&amp;kcy;&amp;acy; 1 &amp;icy;&amp;zcy; 118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7848600" cy="576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692275" y="0"/>
            <a:ext cx="61198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 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Constantia" pitchFamily="18" charset="0"/>
              </a:rPr>
              <a:t>Храм Христа Спасителя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&amp;Kcy;&amp;acy;&amp;rcy;&amp;tcy;&amp;icy;&amp;ncy;&amp;kcy;&amp;acy; 175 &amp;icy;&amp;zcy; 9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62050"/>
            <a:ext cx="8280400" cy="520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1979613" y="404813"/>
            <a:ext cx="5113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cs typeface="Arial" charset="0"/>
              </a:rPr>
              <a:t>Триумфальные ворота (Триумфальная арка) в Москве на Кутузовском проспекте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Елена\Pictures\я в москве\IMG_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052513"/>
            <a:ext cx="4445000" cy="5421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3365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Памятник М.И.Кутузову в г.Москве</a:t>
            </a:r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а 12 из 5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65238"/>
            <a:ext cx="7170738" cy="537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4075" y="476251"/>
            <a:ext cx="5256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Памятник русским воинам на Бородинском поле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194" y="548680"/>
            <a:ext cx="430718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33" y="2996952"/>
            <a:ext cx="3876961" cy="3657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27905" y="541484"/>
            <a:ext cx="3085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Вооружение русских солдат 1812 года</a:t>
            </a:r>
            <a:endParaRPr lang="ru-RU" sz="3600" b="1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2566988" y="1628775"/>
            <a:ext cx="6037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Вооружение русских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солдат 1812 года</a:t>
            </a:r>
            <a:endParaRPr lang="ru-RU" sz="2800" b="1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098" name="Picture 2" descr="E:\НЕЛЯ\артиллерия artil1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52936"/>
            <a:ext cx="46085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E:\НЕЛЯ\кавалерист11-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2952328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 из 5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44588"/>
            <a:ext cx="3463925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2"/>
          <p:cNvPicPr>
            <a:picLocks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332656"/>
            <a:ext cx="4608512" cy="1800200"/>
          </a:xfrm>
          <a:prstGeom prst="rect">
            <a:avLst/>
          </a:prstGeom>
          <a:noFill/>
        </p:spPr>
      </p:pic>
      <p:pic>
        <p:nvPicPr>
          <p:cNvPr id="2051" name="Picture 3" descr="E:\НЕЛЯ\Наполеон napoleon1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916831"/>
            <a:ext cx="3456384" cy="4530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064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 Отечественная война 1812 года»</a:t>
            </a:r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364163" y="1044575"/>
            <a:ext cx="37798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Михаил Илларионович Кутузов</a:t>
            </a:r>
            <a:endParaRPr lang="ru-RU" sz="4000">
              <a:ea typeface="Calibri" pitchFamily="34" charset="0"/>
              <a:cs typeface="Arial" charset="0"/>
            </a:endParaRPr>
          </a:p>
        </p:txBody>
      </p:sp>
      <p:pic>
        <p:nvPicPr>
          <p:cNvPr id="1026" name="Picture 2" descr="E:\НЕЛЯ\Кутузов 5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962" y="764704"/>
            <a:ext cx="414253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403350" y="230188"/>
            <a:ext cx="6840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Карта Бородинского сражения</a:t>
            </a:r>
            <a:endParaRPr lang="ru-RU" sz="3600">
              <a:ea typeface="Calibri" pitchFamily="34" charset="0"/>
              <a:cs typeface="Arial" charset="0"/>
            </a:endParaRPr>
          </a:p>
        </p:txBody>
      </p:sp>
      <p:pic>
        <p:nvPicPr>
          <p:cNvPr id="5122" name="Picture 2" descr="E:\НЕЛЯ\п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87147"/>
            <a:ext cx="7920880" cy="556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27" y="1426166"/>
            <a:ext cx="4456545" cy="447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E:\НЕЛЯ\Мундир mundir_18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5283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50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СЦ_Цифра</cp:lastModifiedBy>
  <cp:revision>16</cp:revision>
  <dcterms:created xsi:type="dcterms:W3CDTF">2012-09-09T09:05:50Z</dcterms:created>
  <dcterms:modified xsi:type="dcterms:W3CDTF">2019-11-18T12:52:30Z</dcterms:modified>
</cp:coreProperties>
</file>