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3283-9B6A-4961-91F9-2DF6889E27B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5D09-EAA0-4EB0-8397-BCFB9D6E1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h-dsad1@tularegion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52283142644a31b42024a68090283c88--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9" y="0"/>
            <a:ext cx="3071801" cy="6858000"/>
          </a:xfrm>
          <a:prstGeom prst="rect">
            <a:avLst/>
          </a:prstGeom>
          <a:noFill/>
        </p:spPr>
      </p:pic>
      <p:pic>
        <p:nvPicPr>
          <p:cNvPr id="1027" name="Picture 3" descr="C:\Users\User\Pictures\post_5bc98c092a4e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007848" cy="6858000"/>
          </a:xfrm>
          <a:prstGeom prst="rect">
            <a:avLst/>
          </a:prstGeom>
          <a:noFill/>
        </p:spPr>
      </p:pic>
      <p:pic>
        <p:nvPicPr>
          <p:cNvPr id="1028" name="Picture 4" descr="C:\Users\User\Pictures\hello_html_m274533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07180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388" y="1142984"/>
            <a:ext cx="207170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Памятка для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«Ребенок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правила дорожного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движения»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00042"/>
            <a:ext cx="22860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                      "Детский сад 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вида 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№1" 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301240 Тульская обл.,                   </a:t>
            </a:r>
            <a:r>
              <a:rPr lang="ru-RU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Щёкинский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р-он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г. Щекино,                   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ул. Пионерская, 50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(8-48751) 5-22-88 / 5-24-79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sh-dsad1@tularegion.org</a:t>
            </a:r>
            <a:endParaRPr lang="ru-RU" sz="1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        первой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квалификационной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категории                           Сорокина Светлана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лександровна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74345"/>
            <a:ext cx="20002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smtClean="0">
                <a:latin typeface="Times New Roman" pitchFamily="18" charset="0"/>
                <a:cs typeface="Times New Roman" pitchFamily="18" charset="0"/>
              </a:rPr>
              <a:t>Советы психолога 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Дошкольник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понимает опасности, которая подстерегает его на улице. Поэтому ребенок не должен самостоятельно ходить по улицам и переходить дороги. У ребенка другие особенности слуха и зрения. Ему сложно определить, с какой стороны исходит звук. Услышав сигнал автомобиля, он может сделать роковой шаг навстречу опасности.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Ребенок не умеет эффективно использовать периферическое зрение и полностью «выключает» его, когда перебегает дорогу, фокусируясь на каком-либо предмете. Он считает, что если он видит автомобиль, то водитель тоже его видит и остановится. Ребенок не может определить, близко или далеко находится автомобиль, быстро он едет или медленно.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0080-059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435771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Что должны и чего не должны делать сами родители при движении?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Не спешите, переходите дорогу всегда размеренным шагом.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Выходя на проезжую часть, прекратите разговаривать - ребенок должен привыкнуть, что при переходе дороги нужно сосредоточиться.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Не переходите дорогу на красный или желтый сигнал светофора, переходить нужно только на зеленый свет.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Переходите дорогу только в местах, обозначенных дорожным знаком «Пешеходный переход».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Из автобуса, троллейбуса, трамвая, такси выходите первыми. В противном случае ребенок может упасть или выбежать на проезжую часть.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Привлекайте ребенка к участию в ваших наблюдениях за обстановкой на дороге: показывайте ему те машины, которые готовятся поворачивать, едут с большой скоростью и т. д.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Не выходите с ребенком из-за машины, кустов, не осмотрев предварительно дороги, - это типичная ошибка, и нельзя допускать, чтобы дети ее повторяли.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Не разрешайте детям играть вблизи дорог и на проезжей части.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В автомобиле обязательно пристегнитесь ремнями; ребенка посадите на самое безопасное место: в специальное детское кресло, в середину или на правую часть заднего сиденья; во время длительных поездок чаще останавливайтесь: ребенку необходимо двигаться.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Не будьте агрессивны по отношению к другим участникам движения. Вместо этого объясните ребенку конкретно, в чем их ошибка. Используйте различные ситуации для ознакомления с правилами дорожного движения, спокойно признавайте и свои собственные ошибки.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42852"/>
            <a:ext cx="42862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Родители должны знать, что..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Чаще всего травмы случаются по вине взрослых. Очень часто родители сами нарушают правила дорожного движения.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Статистика сообщает, что каждый 16-й пострадавший на улице ребенок вырвался из рук сопровождавших его взрослых. При переходе дороги с ребенком следует крепко держать его.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Обучение детей правилам дорожного движения не должно сводиться к призывам соблюдать их. В силу конкретности и образности детского мышления обучение должно быть наглядным и проходить в естественной обстановке. Следует использовать любой подходящий момент, чтобы доходчиво и ненавязчиво обучать ребенка правилам поведения на улице, в транспорте и т. д.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Ребенок-дошкольник не должен гулять без родителей, если через двор проезжает транспорт.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Родители обязаны доводить детей до детского сада и передавать их воспитателям.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 На улице взрослые не должны оставаться безучастными к поведению детей, вышедших гулять без сопровождения взрослых, старших.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147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2018-06-02T06:05:44Z</dcterms:created>
  <dcterms:modified xsi:type="dcterms:W3CDTF">2019-11-13T14:17:47Z</dcterms:modified>
</cp:coreProperties>
</file>