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8" r:id="rId13"/>
    <p:sldId id="267" r:id="rId14"/>
    <p:sldId id="269" r:id="rId15"/>
    <p:sldId id="270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1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РАБОТЫ </a:t>
            </a:r>
            <a:r>
              <a:rPr lang="ru-RU" dirty="0" err="1" smtClean="0"/>
              <a:t>мдоу</a:t>
            </a:r>
            <a:r>
              <a:rPr lang="ru-RU" dirty="0" smtClean="0"/>
              <a:t> «Детский сад №1»</a:t>
            </a:r>
            <a:br>
              <a:rPr lang="ru-RU" dirty="0" smtClean="0"/>
            </a:br>
            <a:r>
              <a:rPr lang="ru-RU" dirty="0" smtClean="0"/>
              <a:t> за 2018-2019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Методическая работа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Яковлева\профильная школа\2018-2019\№4 МДОУ 29 22 МАРТА 2019\урок Катя художество\урок Катя художество\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25" y="236357"/>
            <a:ext cx="3086481" cy="2764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СЦ_Цифра\Downloads\IMG_20190121_162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00240"/>
            <a:ext cx="2139945" cy="2605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 descr="C:\Users\СЦ_Цифра\Downloads\IMG_20190121_16240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00042"/>
            <a:ext cx="2956322" cy="394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Традиционные  Музыкально – спортивные праздники совместно с родителями</a:t>
            </a:r>
            <a:endParaRPr lang="ru-RU" dirty="0"/>
          </a:p>
        </p:txBody>
      </p:sp>
      <p:pic>
        <p:nvPicPr>
          <p:cNvPr id="11266" name="Picture 2" descr="C:\Users\СЦ_Цифра\Downloads\IMG_20190220_1748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Users\СЦ_Цифра\Downloads\IMG_20190219_1713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СЦ_Цифра\Downloads\IMG_20190417_1105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71480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Неделя безопасности</a:t>
            </a:r>
            <a:endParaRPr lang="ru-RU" dirty="0"/>
          </a:p>
        </p:txBody>
      </p:sp>
      <p:pic>
        <p:nvPicPr>
          <p:cNvPr id="14338" name="Picture 2" descr="C:\Users\СЦ_Цифра\Downloads\IMG_20190416_093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СЦ_Цифра\Downloads\IMG_20190416_101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3467103" cy="2600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Неделя  театра посвященная  2019 году театра (март 2019)</a:t>
            </a:r>
            <a:br>
              <a:rPr lang="ru-RU" dirty="0" smtClean="0"/>
            </a:br>
            <a:r>
              <a:rPr lang="ru-RU" dirty="0" smtClean="0"/>
              <a:t>с приглашением детей из детского дома</a:t>
            </a:r>
            <a:endParaRPr lang="ru-RU" dirty="0"/>
          </a:p>
        </p:txBody>
      </p:sp>
      <p:pic>
        <p:nvPicPr>
          <p:cNvPr id="12290" name="Picture 2" descr="C:\Users\СЦ_Цифра\Downloads\IMG_20190418_1014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C:\Users\СЦ_Цифра\Downloads\IMG_20190418_1022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603118">
            <a:off x="4583100" y="2706993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Выступления на профильных школах города</a:t>
            </a:r>
            <a:endParaRPr lang="ru-RU" dirty="0"/>
          </a:p>
        </p:txBody>
      </p:sp>
      <p:pic>
        <p:nvPicPr>
          <p:cNvPr id="13315" name="Picture 3" descr="C:\Users\СЦ_Цифра\Downloads\IMG_20190322_1111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8" name="Picture 2" descr="D:\Яковлева\профильная школа\2018-2019\№4 МДОУ 29 22 МАРТА 2019\урок Катя художество\урок Катя художество\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1006"/>
            <a:ext cx="4343400" cy="2882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КЛАСС – Артемовой Ирины </a:t>
            </a:r>
            <a:r>
              <a:rPr lang="ru-RU" dirty="0" err="1" smtClean="0"/>
              <a:t>николаевны</a:t>
            </a:r>
            <a:endParaRPr lang="ru-RU" dirty="0"/>
          </a:p>
        </p:txBody>
      </p:sp>
      <p:pic>
        <p:nvPicPr>
          <p:cNvPr id="5" name="Picture 4" descr="D:\Яковлева\профильная школа\2018-2019\№4 МДОУ 29 22 МАРТА 2019\урок Катя художество\урок Катя художество\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70603"/>
            <a:ext cx="4191000" cy="2783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Яковлева\профильная школа\2018-2019\№4 МДОУ 29 22 МАРТА 2019\урок Катя художество\урок Катя художество\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20084"/>
            <a:ext cx="4343400" cy="2884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496" y="486889"/>
            <a:ext cx="2146466" cy="276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класс – Белоглазова К.В.</a:t>
            </a:r>
            <a:endParaRPr lang="ru-RU" dirty="0"/>
          </a:p>
        </p:txBody>
      </p:sp>
      <p:pic>
        <p:nvPicPr>
          <p:cNvPr id="2050" name="Picture 2" descr="D:\Яковлева\профильная школа\2018-2019\№5 мдоу 7 30 апреля 2019 натюрморт\1557134288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92" y="187036"/>
            <a:ext cx="5833754" cy="6282047"/>
          </a:xfrm>
          <a:prstGeom prst="rect">
            <a:avLst/>
          </a:prstGeom>
          <a:noFill/>
        </p:spPr>
      </p:pic>
      <p:pic>
        <p:nvPicPr>
          <p:cNvPr id="4" name="Picture 3" descr="C:\Users\СЦ_Цифра\Downloads\IMG_20190430_104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910" y="3099461"/>
            <a:ext cx="2364860" cy="2933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 </a:t>
            </a:r>
            <a:endParaRPr lang="ru-RU" dirty="0"/>
          </a:p>
        </p:txBody>
      </p:sp>
      <p:pic>
        <p:nvPicPr>
          <p:cNvPr id="9218" name="Picture 2" descr="C:\Users\СЦ_Цифра\Downloads\IMG_20190121_1629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СЦ_Цифра\Downloads\IMG_20190121_1624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  «Ширма </a:t>
            </a:r>
            <a:r>
              <a:rPr lang="ru-RU" dirty="0" err="1" smtClean="0"/>
              <a:t>трансформер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Яковлева\мои фотографии\Яковлева\154171248038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63" y="214290"/>
            <a:ext cx="4057679" cy="5072098"/>
          </a:xfrm>
          <a:prstGeom prst="rect">
            <a:avLst/>
          </a:prstGeom>
          <a:noFill/>
        </p:spPr>
      </p:pic>
      <p:pic>
        <p:nvPicPr>
          <p:cNvPr id="1027" name="Picture 3" descr="D:\Яковлева\мои фотографии\Яковлева\15417128188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994830" cy="499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Муниципальный  конкурс детского творчества «Щекино – сердцу милый уголок» номинация – </a:t>
            </a:r>
            <a:r>
              <a:rPr lang="ru-RU" sz="2400" dirty="0" err="1" smtClean="0"/>
              <a:t>флэшмоб</a:t>
            </a:r>
            <a:r>
              <a:rPr lang="ru-RU" sz="2400" dirty="0" smtClean="0"/>
              <a:t> – ноябрь 2018 </a:t>
            </a:r>
            <a:br>
              <a:rPr lang="ru-RU" sz="2400" dirty="0" smtClean="0"/>
            </a:br>
            <a:r>
              <a:rPr lang="ru-RU" sz="2400" dirty="0" smtClean="0"/>
              <a:t>1 место</a:t>
            </a:r>
            <a:endParaRPr lang="ru-RU" sz="2400" dirty="0"/>
          </a:p>
        </p:txBody>
      </p:sp>
      <p:pic>
        <p:nvPicPr>
          <p:cNvPr id="2053" name="Picture 5" descr="C:\Users\СЦ_Цифра\Downloads\IMG_20181011_103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7573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 2018-2019 </a:t>
            </a:r>
            <a:r>
              <a:rPr lang="ru-RU" sz="2000" dirty="0" err="1" smtClean="0"/>
              <a:t>уч</a:t>
            </a:r>
            <a:r>
              <a:rPr lang="ru-RU" sz="2000" dirty="0" smtClean="0"/>
              <a:t>. год на базе МДОУ «Детский Сад №1»  прошли педагогическую практику две студентки ТГПУ  ИМ.Л.Н. ТОЛСТОГО</a:t>
            </a:r>
            <a:endParaRPr lang="ru-RU" sz="2000" dirty="0"/>
          </a:p>
        </p:txBody>
      </p:sp>
      <p:pic>
        <p:nvPicPr>
          <p:cNvPr id="4098" name="Picture 2" descr="C:\Users\СЦ_Цифра\Downloads\Attachments_irinayakovleva25@yandex.ru_2019-05-27_10-37-07\IMG_20181107_095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4099" name="Picture 3" descr="C:\Users\СЦ_Цифра\Downloads\Attachments_irinayakovleva25@yandex.ru_2019-05-27_10-37-07\IMG_20181107_10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Нод</a:t>
            </a:r>
            <a:r>
              <a:rPr lang="ru-RU" dirty="0" smtClean="0"/>
              <a:t> «путешествие в круглую страну»</a:t>
            </a:r>
            <a:br>
              <a:rPr lang="ru-RU" dirty="0" smtClean="0"/>
            </a:br>
            <a:r>
              <a:rPr lang="ru-RU" dirty="0" smtClean="0"/>
              <a:t>Рытова Е.Г. </a:t>
            </a:r>
            <a:endParaRPr lang="ru-RU" dirty="0"/>
          </a:p>
        </p:txBody>
      </p:sp>
      <p:pic>
        <p:nvPicPr>
          <p:cNvPr id="5122" name="Picture 2" descr="C:\Users\СЦ_Цифра\Downloads\IMG_20181121_0948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</p:spPr>
      </p:pic>
      <p:pic>
        <p:nvPicPr>
          <p:cNvPr id="5123" name="Picture 3" descr="C:\Users\СЦ_Цифра\Downloads\IMG_20181121_0956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Пш</a:t>
            </a:r>
            <a:r>
              <a:rPr lang="ru-RU" dirty="0" smtClean="0"/>
              <a:t> физкультурно – оздоровительного цикла</a:t>
            </a:r>
            <a:endParaRPr lang="ru-RU" dirty="0"/>
          </a:p>
        </p:txBody>
      </p:sp>
      <p:pic>
        <p:nvPicPr>
          <p:cNvPr id="6146" name="Picture 2" descr="C:\Users\СЦ_Цифра\Downloads\IMG_20181121_0954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СЦ_Цифра\Downloads\IMG_20181121_104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Ц_Цифра\Downloads\IMG_20190405_095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929090" cy="294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Открытые  НОД</a:t>
            </a:r>
            <a:endParaRPr lang="ru-RU" dirty="0"/>
          </a:p>
        </p:txBody>
      </p:sp>
      <p:pic>
        <p:nvPicPr>
          <p:cNvPr id="7170" name="Picture 2" descr="C:\Users\СЦ_Цифра\Downloads\IMG_20181213_1002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2952741" cy="2214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СЦ_Цифра\Downloads\IMG_20181213_104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857232"/>
            <a:ext cx="4233864" cy="5645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КУРСЫ ПЕРВОЙ МЕДИЦИНСКОЙ ПОМОЩИ</a:t>
            </a:r>
            <a:endParaRPr lang="ru-RU" dirty="0"/>
          </a:p>
        </p:txBody>
      </p:sp>
      <p:pic>
        <p:nvPicPr>
          <p:cNvPr id="8194" name="Picture 2" descr="C:\Users\СЦ_Цифра\Downloads\IMG_20190116_1424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8195" name="Picture 3" descr="C:\Users\СЦ_Цифра\Downloads\IMG_20190116_143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     праздники</a:t>
            </a:r>
            <a:endParaRPr lang="ru-RU" dirty="0"/>
          </a:p>
        </p:txBody>
      </p:sp>
      <p:pic>
        <p:nvPicPr>
          <p:cNvPr id="10242" name="Picture 2" descr="C:\Users\СЦ_Цифра\Downloads\IMG_20181227_1157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191000" cy="3143250"/>
          </a:xfrm>
          <a:prstGeom prst="rect">
            <a:avLst/>
          </a:prstGeom>
          <a:noFill/>
        </p:spPr>
      </p:pic>
      <p:pic>
        <p:nvPicPr>
          <p:cNvPr id="10243" name="Picture 3" descr="C:\Users\СЦ_Цифра\Downloads\IMG_20190429_1011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343400" cy="3257550"/>
          </a:xfrm>
          <a:prstGeom prst="rect">
            <a:avLst/>
          </a:prstGeom>
          <a:noFill/>
        </p:spPr>
      </p:pic>
      <p:pic>
        <p:nvPicPr>
          <p:cNvPr id="7" name="Picture 2" descr="C:\Users\СЦ_Цифра\Downloads\IMG_20190306_093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92906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115</Words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ИТОГИ РАБОТЫ мдоу «Детский сад №1»  за 2018-2019</vt:lpstr>
      <vt:lpstr>Конкурс   «Ширма трансформер»</vt:lpstr>
      <vt:lpstr>Муниципальный  конкурс детского творчества «Щекино – сердцу милый уголок» номинация – флэшмоб – ноябрь 2018  1 место</vt:lpstr>
      <vt:lpstr>За 2018-2019 уч. год на базе МДОУ «Детский Сад №1»  прошли педагогическую практику две студентки ТГПУ  ИМ.Л.Н. ТОЛСТОГО</vt:lpstr>
      <vt:lpstr>Нод «путешествие в круглую страну» Рытова Е.Г. </vt:lpstr>
      <vt:lpstr>Пш физкультурно – оздоровительного цикла</vt:lpstr>
      <vt:lpstr>Открытые  НОД</vt:lpstr>
      <vt:lpstr>КУРСЫ ПЕРВОЙ МЕДИЦИНСКОЙ ПОМОЩИ</vt:lpstr>
      <vt:lpstr>Тематические      праздники</vt:lpstr>
      <vt:lpstr>Традиционные  Музыкально – спортивные праздники совместно с родителями</vt:lpstr>
      <vt:lpstr>Неделя безопасности</vt:lpstr>
      <vt:lpstr>Неделя  театра посвященная  2019 году театра (март 2019) с приглашением детей из детского дома</vt:lpstr>
      <vt:lpstr>Выступления на профильных школах города</vt:lpstr>
      <vt:lpstr>МАСТЕР КЛАСС – Артемовой Ирины николаевны</vt:lpstr>
      <vt:lpstr>Мастер класс – Белоглазова К.В.</vt:lpstr>
      <vt:lpstr>Проектная деятельность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СЦ_Цифра</dc:creator>
  <cp:lastModifiedBy>СЦ_Цифра</cp:lastModifiedBy>
  <cp:revision>14</cp:revision>
  <dcterms:created xsi:type="dcterms:W3CDTF">2019-05-27T06:41:01Z</dcterms:created>
  <dcterms:modified xsi:type="dcterms:W3CDTF">2019-05-27T08:56:32Z</dcterms:modified>
</cp:coreProperties>
</file>