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9" r:id="rId4"/>
    <p:sldId id="257" r:id="rId5"/>
    <p:sldId id="259" r:id="rId6"/>
    <p:sldId id="260" r:id="rId7"/>
    <p:sldId id="264" r:id="rId8"/>
    <p:sldId id="266" r:id="rId9"/>
    <p:sldId id="268" r:id="rId10"/>
    <p:sldId id="272" r:id="rId11"/>
    <p:sldId id="263" r:id="rId12"/>
    <p:sldId id="26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5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43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9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66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90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068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433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5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35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8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64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1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5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5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35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8250">
              <a:schemeClr val="accent3">
                <a:lumMod val="40000"/>
                <a:lumOff val="60000"/>
              </a:schemeClr>
            </a:gs>
            <a:gs pos="73500">
              <a:srgbClr val="E8F54B"/>
            </a:gs>
            <a:gs pos="64000">
              <a:srgbClr val="FFFF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2A6B7-017B-4107-955C-503F6AA32162}" type="datetimeFigureOut">
              <a:rPr lang="ru-RU" smtClean="0"/>
              <a:t>05.12.2018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421679-0C08-4099-91B7-C04A8FAF08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3536" y="1122359"/>
            <a:ext cx="5068632" cy="409860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400" b="1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на тему</a:t>
            </a:r>
            <a:r>
              <a:rPr lang="ru-RU" sz="5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ru-RU" sz="5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5400" b="1" dirty="0" smtClean="0"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«Игры народов России»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ru-RU" sz="1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839787" y="127323"/>
            <a:ext cx="10688597" cy="544009"/>
          </a:xfrm>
        </p:spPr>
        <p:txBody>
          <a:bodyPr/>
          <a:lstStyle/>
          <a:p>
            <a:pPr algn="ctr"/>
            <a:r>
              <a:rPr lang="ru-RU" dirty="0" smtClean="0"/>
              <a:t>Профильная школа физкультурно – оздоровительного цикла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3602" y="643889"/>
            <a:ext cx="3333750" cy="2247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06318" y="4376928"/>
            <a:ext cx="5928309" cy="194054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Из опыта работы МДОУ «Детский сад общеразвивающего вида №1</a:t>
            </a:r>
          </a:p>
          <a:p>
            <a:pPr algn="ctr"/>
            <a:r>
              <a:rPr lang="ru-RU" dirty="0" smtClean="0"/>
              <a:t>2017 г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065" y="1671546"/>
            <a:ext cx="3200583" cy="189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73802" y="3925902"/>
            <a:ext cx="3469803" cy="25901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03599"/>
            <a:ext cx="2877312" cy="21173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24997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61657" y="3067291"/>
            <a:ext cx="7892143" cy="3414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Мультфильмы </a:t>
            </a:r>
            <a:r>
              <a:rPr lang="ru-RU" sz="2800" dirty="0"/>
              <a:t>повествуют о России с любовью и юмором.  </a:t>
            </a:r>
          </a:p>
          <a:p>
            <a:pPr marL="0" indent="0">
              <a:buNone/>
            </a:pPr>
            <a:r>
              <a:rPr lang="ru-RU" sz="2800" dirty="0"/>
              <a:t>Каждый фильм посвящен одному региону и длится всего 1 минуту.</a:t>
            </a:r>
          </a:p>
          <a:p>
            <a:pPr marL="0" indent="0">
              <a:buNone/>
            </a:pPr>
            <a:r>
              <a:rPr lang="ru-RU" sz="2800" dirty="0" smtClean="0"/>
              <a:t>Из этой мозаики складывается </a:t>
            </a:r>
          </a:p>
          <a:p>
            <a:pPr marL="0" indent="0">
              <a:buNone/>
            </a:pPr>
            <a:r>
              <a:rPr lang="ru-RU" sz="2800" dirty="0" smtClean="0"/>
              <a:t>праздничная видео панорама России. </a:t>
            </a:r>
          </a:p>
          <a:p>
            <a:endParaRPr lang="ru-RU" dirty="0"/>
          </a:p>
        </p:txBody>
      </p:sp>
      <p:pic>
        <p:nvPicPr>
          <p:cNvPr id="9" name="Picture 24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6406" y="85294"/>
            <a:ext cx="1299451" cy="1204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56" y="1446091"/>
            <a:ext cx="2804403" cy="50357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1680" t="19237" r="25600" b="16904"/>
          <a:stretch/>
        </p:blipFill>
        <p:spPr>
          <a:xfrm>
            <a:off x="10061641" y="4603351"/>
            <a:ext cx="1937135" cy="162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im0-tub-ru.yandex.net/i?id=4f9e404dd2eed657b9d120adf4977b4b&amp;n=33&amp;h=215&amp;w=3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44" y="265686"/>
            <a:ext cx="36385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740" y="243190"/>
            <a:ext cx="4278943" cy="22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60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790" y="345487"/>
            <a:ext cx="6705951" cy="132080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70C0"/>
                </a:solidFill>
              </a:rPr>
              <a:t>КОСТЮМ НАРОДА КАЗАХСТАНА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6970">
            <a:off x="-1580588" y="1675794"/>
            <a:ext cx="7252427" cy="4079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91" y="2861648"/>
            <a:ext cx="2585557" cy="3698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26" y="2827243"/>
            <a:ext cx="2799626" cy="3732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819" y="246567"/>
            <a:ext cx="1535575" cy="230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867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77334" y="1006996"/>
            <a:ext cx="8596668" cy="923403"/>
          </a:xfrm>
        </p:spPr>
        <p:txBody>
          <a:bodyPr/>
          <a:lstStyle/>
          <a:p>
            <a:r>
              <a:rPr lang="ru-RU" dirty="0" smtClean="0"/>
              <a:t>Танец народов севера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4" y="2249966"/>
            <a:ext cx="5878965" cy="4409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49964"/>
            <a:ext cx="5906181" cy="4429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3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366727"/>
            <a:ext cx="3428601" cy="22095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536" y="137149"/>
            <a:ext cx="7873465" cy="1402285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Почему мы взяли данную тему?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928" y="2913386"/>
            <a:ext cx="3030879" cy="4041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6" y="4027343"/>
            <a:ext cx="2035177" cy="2713570"/>
          </a:xfrm>
          <a:prstGeom prst="snip2DiagRect">
            <a:avLst>
              <a:gd name="adj1" fmla="val 4973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r="15799" b="67089"/>
          <a:stretch/>
        </p:blipFill>
        <p:spPr>
          <a:xfrm>
            <a:off x="5418770" y="4256971"/>
            <a:ext cx="3855231" cy="253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t="1415" r="19281" b="66582"/>
          <a:stretch/>
        </p:blipFill>
        <p:spPr>
          <a:xfrm rot="5010217">
            <a:off x="1899986" y="3498568"/>
            <a:ext cx="3264061" cy="2194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556">
            <a:off x="449192" y="2398163"/>
            <a:ext cx="1355466" cy="1807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29" y="742354"/>
            <a:ext cx="3412602" cy="25594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42" y="1710188"/>
            <a:ext cx="2785641" cy="2089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9071578" y="258357"/>
            <a:ext cx="2881420" cy="3369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8487">
            <a:off x="3963324" y="5122638"/>
            <a:ext cx="1767484" cy="117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9488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7893" t="5657" r="18107"/>
          <a:stretch/>
        </p:blipFill>
        <p:spPr>
          <a:xfrm>
            <a:off x="677334" y="1345508"/>
            <a:ext cx="3675010" cy="541737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8101" t="7833" r="5323" b="5901"/>
          <a:stretch/>
        </p:blipFill>
        <p:spPr>
          <a:xfrm>
            <a:off x="4803493" y="609600"/>
            <a:ext cx="5706319" cy="42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41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 проекта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97280"/>
            <a:ext cx="9466410" cy="494408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формировать </a:t>
            </a:r>
            <a:r>
              <a:rPr lang="ru-RU" dirty="0"/>
              <a:t>представление о России как о многонациональном государстве, но единой стране.</a:t>
            </a:r>
          </a:p>
          <a:p>
            <a:r>
              <a:rPr lang="ru-RU" dirty="0" smtClean="0"/>
              <a:t>воспитывать </a:t>
            </a:r>
            <a:r>
              <a:rPr lang="ru-RU" dirty="0"/>
              <a:t>уважение к людям разных национальностей и их обычаям; приобщать к истокам народной культуры.</a:t>
            </a:r>
          </a:p>
          <a:p>
            <a:r>
              <a:rPr lang="ru-RU" dirty="0" smtClean="0"/>
              <a:t>познакомить  детей дошкольного возраста с играми, традициями, костюмами народов России</a:t>
            </a:r>
            <a:endParaRPr lang="ru-RU" dirty="0"/>
          </a:p>
          <a:p>
            <a:r>
              <a:rPr lang="ru-RU" dirty="0"/>
              <a:t>Создание положительного эмоционального настроя от участия в совместной деятельности, способствовать сплочению детского коллектива.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5232" y="4450080"/>
            <a:ext cx="96758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0" dirty="0" smtClean="0">
                <a:solidFill>
                  <a:srgbClr val="000000"/>
                </a:solidFill>
                <a:effectLst/>
              </a:rPr>
              <a:t>Длительность  проекта:</a:t>
            </a:r>
            <a:r>
              <a:rPr lang="ru-RU" sz="2000" b="0" i="0" dirty="0" smtClean="0">
                <a:solidFill>
                  <a:srgbClr val="000000"/>
                </a:solidFill>
                <a:effectLst/>
              </a:rPr>
              <a:t>  долгосрочный,  6 месяцев </a:t>
            </a:r>
          </a:p>
          <a:p>
            <a:pPr algn="r"/>
            <a:r>
              <a:rPr lang="ru-RU" sz="2000" b="0" i="0" dirty="0" smtClean="0">
                <a:solidFill>
                  <a:srgbClr val="000000"/>
                </a:solidFill>
                <a:effectLst/>
              </a:rPr>
              <a:t>декабрь - май</a:t>
            </a:r>
          </a:p>
          <a:p>
            <a:pPr algn="r"/>
            <a:r>
              <a:rPr lang="ru-RU" sz="2000" b="1" dirty="0"/>
              <a:t>Тип проекта:</a:t>
            </a:r>
            <a:r>
              <a:rPr lang="ru-RU" sz="2000" dirty="0"/>
              <a:t>  физкультурно </a:t>
            </a:r>
            <a:r>
              <a:rPr lang="ru-RU" sz="2000" dirty="0" smtClean="0"/>
              <a:t>– оздоровительный</a:t>
            </a:r>
            <a:endParaRPr lang="ru-RU" sz="2000" dirty="0"/>
          </a:p>
          <a:p>
            <a:pPr algn="r"/>
            <a:r>
              <a:rPr lang="ru-RU" sz="2000" b="1" dirty="0"/>
              <a:t>Вид проекта:  </a:t>
            </a:r>
            <a:r>
              <a:rPr lang="ru-RU" sz="2000" dirty="0" err="1"/>
              <a:t>практико</a:t>
            </a:r>
            <a:r>
              <a:rPr lang="ru-RU" sz="2000" dirty="0"/>
              <a:t> - ориентированный</a:t>
            </a:r>
          </a:p>
          <a:p>
            <a:pPr algn="r"/>
            <a:r>
              <a:rPr lang="ru-RU" sz="2000" b="1" dirty="0"/>
              <a:t>Участники проекта</a:t>
            </a:r>
            <a:r>
              <a:rPr lang="ru-RU" sz="2000" dirty="0"/>
              <a:t>: дети старшей </a:t>
            </a:r>
            <a:r>
              <a:rPr lang="ru-RU" sz="2000" dirty="0" smtClean="0"/>
              <a:t>и подготовительной</a:t>
            </a:r>
            <a:r>
              <a:rPr lang="ru-RU" sz="2000" dirty="0"/>
              <a:t> группы, воспитатели, родители, </a:t>
            </a:r>
            <a:r>
              <a:rPr lang="ru-RU" sz="2000" dirty="0" smtClean="0"/>
              <a:t>инструктор по физической культуре</a:t>
            </a:r>
            <a:endParaRPr lang="ru-RU" sz="2000" dirty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382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МЕТОДЫ И ФОРМЫ РЕАЛИЗАЦИИ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21536"/>
            <a:ext cx="10027242" cy="505967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Методы</a:t>
            </a:r>
            <a:r>
              <a:rPr lang="ru-RU" b="1" dirty="0"/>
              <a:t>, направленные  на  реализацию задач  проекта:</a:t>
            </a:r>
            <a:endParaRPr lang="ru-RU" dirty="0"/>
          </a:p>
          <a:p>
            <a:r>
              <a:rPr lang="ru-RU" b="1" dirty="0"/>
              <a:t>Игровой метод</a:t>
            </a:r>
            <a:r>
              <a:rPr lang="ru-RU" dirty="0"/>
              <a:t> является методом комплексного совершенствования физических и психических способностей человека, который обеспечивает всестороннее, комплексное развитие физических качеств и совершенствование двигательных умений и навыков, так как в процессе игры они проявляются  в тесном взаимодействии; в случае же педагогической необходимости с помощью игрового метода можно избирательно развивать определенные физические качества, подбирая для этого соответствующие игры.</a:t>
            </a:r>
          </a:p>
          <a:p>
            <a:r>
              <a:rPr lang="ru-RU" b="1" dirty="0"/>
              <a:t>Соревновательный метод</a:t>
            </a:r>
            <a:r>
              <a:rPr lang="ru-RU" dirty="0"/>
              <a:t> это способ выполнения упражнений в форме соревнований. Сущность метода заключается в использовании соревнований в качестве средства повышения уровня подготовленности  дошкольников. Обязательным условием соревновательного метода является подготовленность детей к выполнению тех упражнений, в которых они должны соревноваться.</a:t>
            </a:r>
          </a:p>
          <a:p>
            <a:r>
              <a:rPr lang="ru-RU" b="1" dirty="0"/>
              <a:t>Словесные методы:</a:t>
            </a:r>
            <a:r>
              <a:rPr lang="ru-RU" dirty="0"/>
              <a:t> беседы, рассказ, объяснения, указания, распоряжения и команды, словесные оценки, комментарии.</a:t>
            </a:r>
          </a:p>
          <a:p>
            <a:r>
              <a:rPr lang="ru-RU" b="1" dirty="0"/>
              <a:t>Наглядные:</a:t>
            </a:r>
            <a:r>
              <a:rPr lang="ru-RU" dirty="0"/>
              <a:t> показ двигательного действия педагогом или подготовленным ребёнком, просмотр видеофильмов и презентаций, наглядных пособий, рисунков,  зрительных и слуховых ориентиров и др. Применение различных форм и средств наглядности способствует формированию точного образа двигательного действия или двигательного задания  в целом.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69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ОЖИДАЕМЫЕ РЕЗУЛЬТАТЫ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06881"/>
            <a:ext cx="9185994" cy="4334482"/>
          </a:xfrm>
        </p:spPr>
        <p:txBody>
          <a:bodyPr>
            <a:normAutofit/>
          </a:bodyPr>
          <a:lstStyle/>
          <a:p>
            <a:r>
              <a:rPr lang="ru-RU" dirty="0" smtClean="0"/>
              <a:t>Ожидаемыми </a:t>
            </a:r>
            <a:r>
              <a:rPr lang="ru-RU" dirty="0"/>
              <a:t>результатами по окончании реализации проекта будут являться следующие показатели:</a:t>
            </a:r>
          </a:p>
          <a:p>
            <a:r>
              <a:rPr lang="ru-RU" dirty="0" smtClean="0"/>
              <a:t>- </a:t>
            </a:r>
            <a:r>
              <a:rPr lang="ru-RU" dirty="0"/>
              <a:t>повышение интереса детей к физкультуре, повышение  уровня физической подготовленности;</a:t>
            </a:r>
          </a:p>
          <a:p>
            <a:r>
              <a:rPr lang="ru-RU" dirty="0"/>
              <a:t>- расширение познавательного кругозора;</a:t>
            </a:r>
          </a:p>
          <a:p>
            <a:r>
              <a:rPr lang="ru-RU" dirty="0"/>
              <a:t>- благотворное влияние на развитие речи детей, расширение нравственных качеств;</a:t>
            </a:r>
          </a:p>
          <a:p>
            <a:r>
              <a:rPr lang="ru-RU" dirty="0"/>
              <a:t>- создание картотеки «Народные подвижные игры для детей»;</a:t>
            </a:r>
          </a:p>
          <a:p>
            <a:r>
              <a:rPr lang="ru-RU" dirty="0"/>
              <a:t>- осуществление преемственности между ДОУ  и родителями в приобщении детей  к здоровому образу жизни;</a:t>
            </a:r>
          </a:p>
          <a:p>
            <a:r>
              <a:rPr lang="ru-RU" dirty="0"/>
              <a:t>- проведение физкультурного развлечения </a:t>
            </a:r>
            <a:r>
              <a:rPr lang="ru-RU" dirty="0" smtClean="0"/>
              <a:t>«Путешествие по регионам России»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60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87425"/>
            <a:ext cx="10295466" cy="455393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</a:t>
            </a:r>
            <a:r>
              <a:rPr lang="ru-RU" dirty="0"/>
              <a:t>современных условиях очевидна необходимость разработки и реализации новых подходов гражданского и патриотического воспитания.  Важно донести до создания воспитанников: образы, воспитывающие мужество, смелость, самоотверженность, героизм, а также уважение к государственной символике, любовь к родному городу, краю, Родине, многонациональным народам России, мировоззрение педагогов, их личный пример, взгляды суждения, активная жизненная позиция – самые сильнодействующие факторы воспитания.</a:t>
            </a:r>
          </a:p>
          <a:p>
            <a:r>
              <a:rPr lang="ru-RU" dirty="0"/>
              <a:t> Проблема патриотического воспитания детей дошкольного возраста в том, что патриотические чувства в этом возрасте ситуативные. То есть детей может взволновать только что услышанный рассказ о разнообразных народах России, но затем эти впечатления откладываются в душе, и возникшее чувство может угаснуть. Ребёнок,  ставший участником проекта реализует свои возможности в разных видах деятельности.</a:t>
            </a:r>
          </a:p>
          <a:p>
            <a:r>
              <a:rPr lang="ru-RU" dirty="0"/>
              <a:t> В народной подвижной игре, при беседах и рассказывании сказок разных народов России активизируется монологическая речь, поощряется словотворчество, желание высказаться. В изобразительной деятельности дети знакомятся с различными костюмами народов России. В музыкальной деятельности дети  знакомятся с фольклором народов России. В танцевальной деятельности, при исполнении национальных танцев с различными перестроениями у детей развивается чувство ритма, умение передавать характер музыки через движение. Всё это  позволяет ребёнку прочувствовать наиболее глубоко чувство гражданственности и патриотизма. Нет сомнения в том, что в результате проекта у детей будут сформированы элементы гражданственности и патриотизма.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3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7792"/>
            <a:ext cx="5850788" cy="165260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Ульяновский музей народного костюма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6" y="1900901"/>
            <a:ext cx="3564502" cy="237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4680">
            <a:off x="8316928" y="3677792"/>
            <a:ext cx="3538999" cy="235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74" y="277792"/>
            <a:ext cx="3433822" cy="2575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66" y="3158310"/>
            <a:ext cx="4556567" cy="341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28" y="451412"/>
            <a:ext cx="2585012" cy="1938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47" y="4810596"/>
            <a:ext cx="2353519" cy="176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158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78265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1269" y="3869025"/>
            <a:ext cx="3150410" cy="236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766" y="633533"/>
            <a:ext cx="3977902" cy="2983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2281" y="3445999"/>
            <a:ext cx="3213385" cy="241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9" y="101891"/>
            <a:ext cx="2924537" cy="2193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4643" y="500176"/>
            <a:ext cx="2775768" cy="20818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46" y="2480766"/>
            <a:ext cx="3260160" cy="217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5" y="4226647"/>
            <a:ext cx="3938274" cy="262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22" y="4950409"/>
            <a:ext cx="2424567" cy="161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091" y="281224"/>
            <a:ext cx="3089257" cy="205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341049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653</TotalTime>
  <Words>176</Words>
  <Application>Microsoft Office PowerPoint</Application>
  <PresentationFormat>Широкоэкранный</PresentationFormat>
  <Paragraphs>44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Monotype Corsiva</vt:lpstr>
      <vt:lpstr>Times New Roman</vt:lpstr>
      <vt:lpstr>Trebuchet MS</vt:lpstr>
      <vt:lpstr>Wingdings 3</vt:lpstr>
      <vt:lpstr>Грань</vt:lpstr>
      <vt:lpstr>Проект на тему «Игры народов России» </vt:lpstr>
      <vt:lpstr>Почему мы взяли данную тему?</vt:lpstr>
      <vt:lpstr>Литература:</vt:lpstr>
      <vt:lpstr>Цель проекта: </vt:lpstr>
      <vt:lpstr>МЕТОДЫ И ФОРМЫ РЕАЛИЗАЦИИ ПРОЕКТА </vt:lpstr>
      <vt:lpstr>ОЖИДАЕМЫЕ РЕЗУЛЬТАТЫ </vt:lpstr>
      <vt:lpstr>Актуальность проекта: </vt:lpstr>
      <vt:lpstr>Ульяновский музей народного костюма</vt:lpstr>
      <vt:lpstr>Презентация PowerPoint</vt:lpstr>
      <vt:lpstr>Презентация PowerPoint</vt:lpstr>
      <vt:lpstr>КОСТЮМ НАРОДА КАЗАХСТАНА</vt:lpstr>
      <vt:lpstr>Танец народов севера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 «Игры народов России» </dc:title>
  <dc:creator>СЦ_Цифра</dc:creator>
  <cp:lastModifiedBy>СЦ_Цифра</cp:lastModifiedBy>
  <cp:revision>28</cp:revision>
  <dcterms:created xsi:type="dcterms:W3CDTF">2017-04-10T07:38:39Z</dcterms:created>
  <dcterms:modified xsi:type="dcterms:W3CDTF">2018-12-05T08:11:53Z</dcterms:modified>
</cp:coreProperties>
</file>